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 Black"/>
      <p:bold r:id="rId20"/>
      <p:boldItalic r:id="rId21"/>
    </p:embeddedFont>
    <p:embeddedFont>
      <p:font typeface="Roboto Thin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Roboto Medium"/>
      <p:regular r:id="rId30"/>
      <p:bold r:id="rId31"/>
      <p:italic r:id="rId32"/>
      <p:boldItalic r:id="rId33"/>
    </p:embeddedFont>
    <p:embeddedFont>
      <p:font typeface="Roboto Light"/>
      <p:regular r:id="rId34"/>
      <p:bold r:id="rId35"/>
      <p:italic r:id="rId36"/>
      <p:boldItalic r:id="rId37"/>
    </p:embeddedFont>
    <p:embeddedFont>
      <p:font typeface="Barlow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-italic.fntdata"/><Relationship Id="rId20" Type="http://schemas.openxmlformats.org/officeDocument/2006/relationships/font" Target="fonts/RobotoBlack-bold.fntdata"/><Relationship Id="rId41" Type="http://schemas.openxmlformats.org/officeDocument/2006/relationships/font" Target="fonts/Barlow-boldItalic.fntdata"/><Relationship Id="rId22" Type="http://schemas.openxmlformats.org/officeDocument/2006/relationships/font" Target="fonts/RobotoThin-regular.fntdata"/><Relationship Id="rId21" Type="http://schemas.openxmlformats.org/officeDocument/2006/relationships/font" Target="fonts/RobotoBlack-boldItalic.fntdata"/><Relationship Id="rId24" Type="http://schemas.openxmlformats.org/officeDocument/2006/relationships/font" Target="fonts/RobotoThin-italic.fntdata"/><Relationship Id="rId23" Type="http://schemas.openxmlformats.org/officeDocument/2006/relationships/font" Target="fonts/RobotoThin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font" Target="fonts/RobotoThin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Medium-bold.fntdata"/><Relationship Id="rId30" Type="http://schemas.openxmlformats.org/officeDocument/2006/relationships/font" Target="fonts/RobotoMedium-regular.fntdata"/><Relationship Id="rId11" Type="http://schemas.openxmlformats.org/officeDocument/2006/relationships/slide" Target="slides/slide7.xml"/><Relationship Id="rId33" Type="http://schemas.openxmlformats.org/officeDocument/2006/relationships/font" Target="fonts/RobotoMedium-boldItalic.fntdata"/><Relationship Id="rId10" Type="http://schemas.openxmlformats.org/officeDocument/2006/relationships/slide" Target="slides/slide6.xml"/><Relationship Id="rId32" Type="http://schemas.openxmlformats.org/officeDocument/2006/relationships/font" Target="fonts/RobotoMedium-italic.fntdata"/><Relationship Id="rId13" Type="http://schemas.openxmlformats.org/officeDocument/2006/relationships/slide" Target="slides/slide9.xml"/><Relationship Id="rId35" Type="http://schemas.openxmlformats.org/officeDocument/2006/relationships/font" Target="fonts/RobotoLight-bold.fntdata"/><Relationship Id="rId12" Type="http://schemas.openxmlformats.org/officeDocument/2006/relationships/slide" Target="slides/slide8.xml"/><Relationship Id="rId34" Type="http://schemas.openxmlformats.org/officeDocument/2006/relationships/font" Target="fonts/RobotoLight-regular.fntdata"/><Relationship Id="rId15" Type="http://schemas.openxmlformats.org/officeDocument/2006/relationships/slide" Target="slides/slide11.xml"/><Relationship Id="rId37" Type="http://schemas.openxmlformats.org/officeDocument/2006/relationships/font" Target="fonts/RobotoLight-boldItalic.fntdata"/><Relationship Id="rId14" Type="http://schemas.openxmlformats.org/officeDocument/2006/relationships/slide" Target="slides/slide10.xml"/><Relationship Id="rId36" Type="http://schemas.openxmlformats.org/officeDocument/2006/relationships/font" Target="fonts/RobotoLight-italic.fntdata"/><Relationship Id="rId17" Type="http://schemas.openxmlformats.org/officeDocument/2006/relationships/slide" Target="slides/slide13.xml"/><Relationship Id="rId39" Type="http://schemas.openxmlformats.org/officeDocument/2006/relationships/font" Target="fonts/Barlow-bold.fntdata"/><Relationship Id="rId16" Type="http://schemas.openxmlformats.org/officeDocument/2006/relationships/slide" Target="slides/slide12.xml"/><Relationship Id="rId38" Type="http://schemas.openxmlformats.org/officeDocument/2006/relationships/font" Target="fonts/Barlow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b86ccadb2c_1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b86ccadb2c_1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0cdf00e09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0cdf00e09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b86ccadb2c_1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b86ccadb2c_1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0cdf00e09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0cdf00e09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be43bd7f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1be43bd7f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be968a91bb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be968a91bb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5b18273d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5b18273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b86ccadb2c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b86ccadb2c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5dbe33cc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d5dbe33cc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b86ccadb2c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b86ccadb2c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d5b18273d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d5b18273d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b6c5f336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0b6c5f336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0cdf00e09d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0cdf00e09d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0cdf00e09d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0cdf00e09d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746695">
            <a:off x="6632999" y="8420"/>
            <a:ext cx="2685665" cy="518698"/>
          </a:xfrm>
          <a:custGeom>
            <a:rect b="b" l="l" r="r" t="t"/>
            <a:pathLst>
              <a:path extrusionOk="0" h="20748" w="107427">
                <a:moveTo>
                  <a:pt x="0" y="0"/>
                </a:moveTo>
                <a:cubicBezTo>
                  <a:pt x="8942" y="0"/>
                  <a:pt x="16102" y="8953"/>
                  <a:pt x="25014" y="9696"/>
                </a:cubicBezTo>
                <a:cubicBezTo>
                  <a:pt x="33453" y="10400"/>
                  <a:pt x="41984" y="9122"/>
                  <a:pt x="50417" y="9889"/>
                </a:cubicBezTo>
                <a:cubicBezTo>
                  <a:pt x="57756" y="10556"/>
                  <a:pt x="64585" y="14498"/>
                  <a:pt x="71941" y="14931"/>
                </a:cubicBezTo>
                <a:cubicBezTo>
                  <a:pt x="83907" y="15635"/>
                  <a:pt x="96700" y="15399"/>
                  <a:pt x="107427" y="2074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" name="Google Shape;10;p2"/>
          <p:cNvSpPr/>
          <p:nvPr/>
        </p:nvSpPr>
        <p:spPr>
          <a:xfrm>
            <a:off x="-179375" y="1396150"/>
            <a:ext cx="824125" cy="3795825"/>
          </a:xfrm>
          <a:custGeom>
            <a:rect b="b" l="l" r="r" t="t"/>
            <a:pathLst>
              <a:path extrusionOk="0" h="151833" w="32965">
                <a:moveTo>
                  <a:pt x="0" y="0"/>
                </a:moveTo>
                <a:cubicBezTo>
                  <a:pt x="27638" y="11059"/>
                  <a:pt x="12293" y="58876"/>
                  <a:pt x="11053" y="88618"/>
                </a:cubicBezTo>
                <a:cubicBezTo>
                  <a:pt x="10802" y="94633"/>
                  <a:pt x="10471" y="100836"/>
                  <a:pt x="12023" y="106652"/>
                </a:cubicBezTo>
                <a:cubicBezTo>
                  <a:pt x="13827" y="113411"/>
                  <a:pt x="19410" y="118534"/>
                  <a:pt x="23076" y="124492"/>
                </a:cubicBezTo>
                <a:cubicBezTo>
                  <a:pt x="28154" y="132746"/>
                  <a:pt x="31062" y="142330"/>
                  <a:pt x="32965" y="15183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" name="Google Shape;11;p2"/>
          <p:cNvSpPr/>
          <p:nvPr/>
        </p:nvSpPr>
        <p:spPr>
          <a:xfrm>
            <a:off x="215100" y="199200"/>
            <a:ext cx="8713800" cy="47451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300575" y="-533900"/>
            <a:ext cx="5466600" cy="1107300"/>
          </a:xfrm>
          <a:prstGeom prst="roundRect">
            <a:avLst>
              <a:gd fmla="val 3311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721900" y="1140163"/>
            <a:ext cx="4217400" cy="20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721900" y="3149263"/>
            <a:ext cx="4217400" cy="442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/>
          <p:nvPr/>
        </p:nvSpPr>
        <p:spPr>
          <a:xfrm>
            <a:off x="-419100" y="-533900"/>
            <a:ext cx="5585100" cy="1107300"/>
          </a:xfrm>
          <a:prstGeom prst="roundRect">
            <a:avLst>
              <a:gd fmla="val 3311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1"/>
          <p:cNvSpPr txBox="1"/>
          <p:nvPr>
            <p:ph hasCustomPrompt="1" type="title"/>
          </p:nvPr>
        </p:nvSpPr>
        <p:spPr>
          <a:xfrm>
            <a:off x="721900" y="3326500"/>
            <a:ext cx="4940400" cy="12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/>
          <p:nvPr>
            <p:ph idx="1" type="subTitle"/>
          </p:nvPr>
        </p:nvSpPr>
        <p:spPr>
          <a:xfrm>
            <a:off x="721975" y="2728238"/>
            <a:ext cx="2622900" cy="573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/>
          <p:nvPr/>
        </p:nvSpPr>
        <p:spPr>
          <a:xfrm>
            <a:off x="5715000" y="-95250"/>
            <a:ext cx="4267200" cy="966750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" name="Google Shape;69;p13"/>
          <p:cNvSpPr/>
          <p:nvPr/>
        </p:nvSpPr>
        <p:spPr>
          <a:xfrm>
            <a:off x="-419100" y="3213994"/>
            <a:ext cx="2247900" cy="2177150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0" name="Google Shape;70;p13"/>
          <p:cNvSpPr/>
          <p:nvPr/>
        </p:nvSpPr>
        <p:spPr>
          <a:xfrm>
            <a:off x="215100" y="199200"/>
            <a:ext cx="8713800" cy="47451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/>
          <p:nvPr/>
        </p:nvSpPr>
        <p:spPr>
          <a:xfrm>
            <a:off x="-305400" y="-533900"/>
            <a:ext cx="5471400" cy="1107300"/>
          </a:xfrm>
          <a:prstGeom prst="roundRect">
            <a:avLst>
              <a:gd fmla="val 3311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3"/>
          <p:cNvSpPr txBox="1"/>
          <p:nvPr>
            <p:ph type="title"/>
          </p:nvPr>
        </p:nvSpPr>
        <p:spPr>
          <a:xfrm>
            <a:off x="721900" y="1691200"/>
            <a:ext cx="2140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hasCustomPrompt="1" idx="2" type="title"/>
          </p:nvPr>
        </p:nvSpPr>
        <p:spPr>
          <a:xfrm>
            <a:off x="721900" y="1315081"/>
            <a:ext cx="6477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721900" y="2086947"/>
            <a:ext cx="2140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3" type="title"/>
          </p:nvPr>
        </p:nvSpPr>
        <p:spPr>
          <a:xfrm flipH="1">
            <a:off x="6281900" y="1691200"/>
            <a:ext cx="2140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hasCustomPrompt="1" idx="4" type="title"/>
          </p:nvPr>
        </p:nvSpPr>
        <p:spPr>
          <a:xfrm flipH="1">
            <a:off x="6281900" y="1315081"/>
            <a:ext cx="6477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/>
          <p:nvPr>
            <p:ph idx="5" type="subTitle"/>
          </p:nvPr>
        </p:nvSpPr>
        <p:spPr>
          <a:xfrm flipH="1">
            <a:off x="6281900" y="2086947"/>
            <a:ext cx="2140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6" type="title"/>
          </p:nvPr>
        </p:nvSpPr>
        <p:spPr>
          <a:xfrm>
            <a:off x="721900" y="3728716"/>
            <a:ext cx="2140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hasCustomPrompt="1" idx="7" type="title"/>
          </p:nvPr>
        </p:nvSpPr>
        <p:spPr>
          <a:xfrm>
            <a:off x="721900" y="3352670"/>
            <a:ext cx="6477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8" type="subTitle"/>
          </p:nvPr>
        </p:nvSpPr>
        <p:spPr>
          <a:xfrm>
            <a:off x="721900" y="4124413"/>
            <a:ext cx="2140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9" type="title"/>
          </p:nvPr>
        </p:nvSpPr>
        <p:spPr>
          <a:xfrm flipH="1">
            <a:off x="6281900" y="3728719"/>
            <a:ext cx="2140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hasCustomPrompt="1" idx="13" type="title"/>
          </p:nvPr>
        </p:nvSpPr>
        <p:spPr>
          <a:xfrm flipH="1">
            <a:off x="6281900" y="3352670"/>
            <a:ext cx="6477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14" type="subTitle"/>
          </p:nvPr>
        </p:nvSpPr>
        <p:spPr>
          <a:xfrm flipH="1">
            <a:off x="6281900" y="4124416"/>
            <a:ext cx="2140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5"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/>
          <p:nvPr/>
        </p:nvSpPr>
        <p:spPr>
          <a:xfrm>
            <a:off x="2514600" y="2381250"/>
            <a:ext cx="7391400" cy="3067050"/>
          </a:xfrm>
          <a:custGeom>
            <a:rect b="b" l="l" r="r" t="t"/>
            <a:pathLst>
              <a:path extrusionOk="0" h="122682" w="295656">
                <a:moveTo>
                  <a:pt x="0" y="122682"/>
                </a:moveTo>
                <a:cubicBezTo>
                  <a:pt x="6261" y="121899"/>
                  <a:pt x="10017" y="114951"/>
                  <a:pt x="14478" y="110490"/>
                </a:cubicBezTo>
                <a:cubicBezTo>
                  <a:pt x="21718" y="103250"/>
                  <a:pt x="32433" y="98298"/>
                  <a:pt x="42672" y="98298"/>
                </a:cubicBezTo>
                <a:cubicBezTo>
                  <a:pt x="50992" y="98298"/>
                  <a:pt x="56218" y="108331"/>
                  <a:pt x="64008" y="111252"/>
                </a:cubicBezTo>
                <a:cubicBezTo>
                  <a:pt x="74237" y="115088"/>
                  <a:pt x="87684" y="118074"/>
                  <a:pt x="96774" y="112014"/>
                </a:cubicBezTo>
                <a:cubicBezTo>
                  <a:pt x="105005" y="106526"/>
                  <a:pt x="108986" y="96249"/>
                  <a:pt x="116586" y="89916"/>
                </a:cubicBezTo>
                <a:cubicBezTo>
                  <a:pt x="127846" y="80533"/>
                  <a:pt x="141228" y="72897"/>
                  <a:pt x="155448" y="69342"/>
                </a:cubicBezTo>
                <a:cubicBezTo>
                  <a:pt x="163884" y="67233"/>
                  <a:pt x="172728" y="71311"/>
                  <a:pt x="181356" y="72390"/>
                </a:cubicBezTo>
                <a:cubicBezTo>
                  <a:pt x="188453" y="73277"/>
                  <a:pt x="195791" y="71986"/>
                  <a:pt x="202692" y="70104"/>
                </a:cubicBezTo>
                <a:cubicBezTo>
                  <a:pt x="214199" y="66966"/>
                  <a:pt x="223125" y="56995"/>
                  <a:pt x="234696" y="54102"/>
                </a:cubicBezTo>
                <a:cubicBezTo>
                  <a:pt x="246159" y="51236"/>
                  <a:pt x="259611" y="48315"/>
                  <a:pt x="266700" y="38862"/>
                </a:cubicBezTo>
                <a:cubicBezTo>
                  <a:pt x="271955" y="31855"/>
                  <a:pt x="267729" y="19483"/>
                  <a:pt x="274320" y="13716"/>
                </a:cubicBezTo>
                <a:cubicBezTo>
                  <a:pt x="280683" y="8148"/>
                  <a:pt x="291875" y="7562"/>
                  <a:pt x="295656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7" name="Google Shape;87;p14"/>
          <p:cNvSpPr txBox="1"/>
          <p:nvPr>
            <p:ph type="title"/>
          </p:nvPr>
        </p:nvSpPr>
        <p:spPr>
          <a:xfrm>
            <a:off x="818821" y="3608684"/>
            <a:ext cx="37968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818821" y="1376075"/>
            <a:ext cx="3796800" cy="12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9" name="Google Shape;89;p14"/>
          <p:cNvSpPr/>
          <p:nvPr/>
        </p:nvSpPr>
        <p:spPr>
          <a:xfrm>
            <a:off x="-247650" y="762000"/>
            <a:ext cx="659400" cy="2571750"/>
          </a:xfrm>
          <a:custGeom>
            <a:rect b="b" l="l" r="r" t="t"/>
            <a:pathLst>
              <a:path extrusionOk="0" h="102870" w="26376">
                <a:moveTo>
                  <a:pt x="5334" y="0"/>
                </a:moveTo>
                <a:cubicBezTo>
                  <a:pt x="9968" y="3475"/>
                  <a:pt x="15183" y="7982"/>
                  <a:pt x="16002" y="13716"/>
                </a:cubicBezTo>
                <a:cubicBezTo>
                  <a:pt x="17082" y="21276"/>
                  <a:pt x="13222" y="29043"/>
                  <a:pt x="14478" y="36576"/>
                </a:cubicBezTo>
                <a:cubicBezTo>
                  <a:pt x="15768" y="44315"/>
                  <a:pt x="24005" y="49539"/>
                  <a:pt x="25908" y="57150"/>
                </a:cubicBezTo>
                <a:cubicBezTo>
                  <a:pt x="27782" y="64644"/>
                  <a:pt x="19525" y="71296"/>
                  <a:pt x="15240" y="77724"/>
                </a:cubicBezTo>
                <a:cubicBezTo>
                  <a:pt x="9803" y="85879"/>
                  <a:pt x="9801" y="102870"/>
                  <a:pt x="0" y="10287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/>
          <p:nvPr/>
        </p:nvSpPr>
        <p:spPr>
          <a:xfrm rot="1783712">
            <a:off x="5714960" y="-95199"/>
            <a:ext cx="4267275" cy="966767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2" name="Google Shape;92;p15"/>
          <p:cNvSpPr/>
          <p:nvPr/>
        </p:nvSpPr>
        <p:spPr>
          <a:xfrm>
            <a:off x="-346375" y="3485469"/>
            <a:ext cx="2247900" cy="2177150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3" name="Google Shape;93;p15"/>
          <p:cNvSpPr/>
          <p:nvPr/>
        </p:nvSpPr>
        <p:spPr>
          <a:xfrm>
            <a:off x="-305400" y="-533900"/>
            <a:ext cx="5471400" cy="1107300"/>
          </a:xfrm>
          <a:prstGeom prst="roundRect">
            <a:avLst>
              <a:gd fmla="val 3311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 txBox="1"/>
          <p:nvPr>
            <p:ph idx="1" type="subTitle"/>
          </p:nvPr>
        </p:nvSpPr>
        <p:spPr>
          <a:xfrm>
            <a:off x="721900" y="1975650"/>
            <a:ext cx="4289400" cy="20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type="title"/>
          </p:nvPr>
        </p:nvSpPr>
        <p:spPr>
          <a:xfrm>
            <a:off x="721900" y="1240350"/>
            <a:ext cx="4289400" cy="7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CUSTOM_2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 rot="10800000">
            <a:off x="-637250" y="4724944"/>
            <a:ext cx="4267200" cy="966750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Google Shape;98;p16"/>
          <p:cNvSpPr/>
          <p:nvPr/>
        </p:nvSpPr>
        <p:spPr>
          <a:xfrm rot="10800000">
            <a:off x="7734300" y="-95250"/>
            <a:ext cx="2247900" cy="2177150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9" name="Google Shape;99;p16"/>
          <p:cNvSpPr/>
          <p:nvPr/>
        </p:nvSpPr>
        <p:spPr>
          <a:xfrm>
            <a:off x="-419100" y="-533900"/>
            <a:ext cx="5585100" cy="1107300"/>
          </a:xfrm>
          <a:prstGeom prst="roundRect">
            <a:avLst>
              <a:gd fmla="val 3311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 txBox="1"/>
          <p:nvPr>
            <p:ph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idx="1" type="subTitle"/>
          </p:nvPr>
        </p:nvSpPr>
        <p:spPr>
          <a:xfrm>
            <a:off x="1465669" y="4123363"/>
            <a:ext cx="2314200" cy="3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0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03" name="Google Shape;103;p17"/>
          <p:cNvSpPr txBox="1"/>
          <p:nvPr>
            <p:ph idx="2" type="subTitle"/>
          </p:nvPr>
        </p:nvSpPr>
        <p:spPr>
          <a:xfrm>
            <a:off x="5364131" y="4123358"/>
            <a:ext cx="2314200" cy="3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0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idx="3" type="subTitle"/>
          </p:nvPr>
        </p:nvSpPr>
        <p:spPr>
          <a:xfrm>
            <a:off x="1465669" y="3240463"/>
            <a:ext cx="2314200" cy="8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7"/>
          <p:cNvSpPr txBox="1"/>
          <p:nvPr>
            <p:ph idx="4" type="subTitle"/>
          </p:nvPr>
        </p:nvSpPr>
        <p:spPr>
          <a:xfrm>
            <a:off x="5364131" y="3240475"/>
            <a:ext cx="2314200" cy="8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7"/>
          <p:cNvSpPr txBox="1"/>
          <p:nvPr>
            <p:ph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7" name="Google Shape;107;p17"/>
          <p:cNvSpPr/>
          <p:nvPr/>
        </p:nvSpPr>
        <p:spPr>
          <a:xfrm>
            <a:off x="-69625" y="3170325"/>
            <a:ext cx="834625" cy="3110600"/>
          </a:xfrm>
          <a:custGeom>
            <a:rect b="b" l="l" r="r" t="t"/>
            <a:pathLst>
              <a:path extrusionOk="0" h="124424" w="33385">
                <a:moveTo>
                  <a:pt x="0" y="0"/>
                </a:moveTo>
                <a:cubicBezTo>
                  <a:pt x="8102" y="0"/>
                  <a:pt x="6952" y="14658"/>
                  <a:pt x="11033" y="21656"/>
                </a:cubicBezTo>
                <a:cubicBezTo>
                  <a:pt x="15817" y="29859"/>
                  <a:pt x="30086" y="37837"/>
                  <a:pt x="25539" y="46174"/>
                </a:cubicBezTo>
                <a:cubicBezTo>
                  <a:pt x="24011" y="48977"/>
                  <a:pt x="15130" y="51041"/>
                  <a:pt x="16140" y="48012"/>
                </a:cubicBezTo>
                <a:cubicBezTo>
                  <a:pt x="17480" y="43993"/>
                  <a:pt x="25419" y="44450"/>
                  <a:pt x="28808" y="46991"/>
                </a:cubicBezTo>
                <a:cubicBezTo>
                  <a:pt x="32290" y="49602"/>
                  <a:pt x="33635" y="54910"/>
                  <a:pt x="33302" y="59249"/>
                </a:cubicBezTo>
                <a:cubicBezTo>
                  <a:pt x="32570" y="68779"/>
                  <a:pt x="22641" y="75117"/>
                  <a:pt x="17162" y="82949"/>
                </a:cubicBezTo>
                <a:cubicBezTo>
                  <a:pt x="8585" y="95208"/>
                  <a:pt x="0" y="109462"/>
                  <a:pt x="0" y="12442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8" name="Google Shape;108;p17"/>
          <p:cNvSpPr/>
          <p:nvPr/>
        </p:nvSpPr>
        <p:spPr>
          <a:xfrm rot="3560974">
            <a:off x="7929799" y="242914"/>
            <a:ext cx="1617951" cy="944583"/>
          </a:xfrm>
          <a:custGeom>
            <a:rect b="b" l="l" r="r" t="t"/>
            <a:pathLst>
              <a:path extrusionOk="0" h="37785" w="81244">
                <a:moveTo>
                  <a:pt x="146" y="205"/>
                </a:moveTo>
                <a:cubicBezTo>
                  <a:pt x="-437" y="6612"/>
                  <a:pt x="1633" y="14217"/>
                  <a:pt x="6494" y="18431"/>
                </a:cubicBezTo>
                <a:cubicBezTo>
                  <a:pt x="14128" y="25049"/>
                  <a:pt x="25704" y="24705"/>
                  <a:pt x="35370" y="27647"/>
                </a:cubicBezTo>
                <a:cubicBezTo>
                  <a:pt x="42614" y="29852"/>
                  <a:pt x="48533" y="39428"/>
                  <a:pt x="55850" y="37477"/>
                </a:cubicBezTo>
                <a:cubicBezTo>
                  <a:pt x="62711" y="35648"/>
                  <a:pt x="65236" y="26732"/>
                  <a:pt x="68956" y="20684"/>
                </a:cubicBezTo>
                <a:cubicBezTo>
                  <a:pt x="73158" y="13853"/>
                  <a:pt x="79297" y="7780"/>
                  <a:pt x="81244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907775" y="521225"/>
            <a:ext cx="7328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721800" y="1144075"/>
            <a:ext cx="3812700" cy="33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2" name="Google Shape;112;p18"/>
          <p:cNvSpPr txBox="1"/>
          <p:nvPr>
            <p:ph idx="2" type="body"/>
          </p:nvPr>
        </p:nvSpPr>
        <p:spPr>
          <a:xfrm>
            <a:off x="4609500" y="1144075"/>
            <a:ext cx="3812700" cy="33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/>
          <p:nvPr/>
        </p:nvSpPr>
        <p:spPr>
          <a:xfrm rot="1783712">
            <a:off x="5714960" y="-95199"/>
            <a:ext cx="4267275" cy="966767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5" name="Google Shape;115;p19"/>
          <p:cNvSpPr/>
          <p:nvPr/>
        </p:nvSpPr>
        <p:spPr>
          <a:xfrm>
            <a:off x="-346375" y="3485469"/>
            <a:ext cx="2247900" cy="2177150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Google Shape;116;p19"/>
          <p:cNvSpPr/>
          <p:nvPr/>
        </p:nvSpPr>
        <p:spPr>
          <a:xfrm>
            <a:off x="215100" y="199200"/>
            <a:ext cx="8713800" cy="47451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-305400" y="-533900"/>
            <a:ext cx="5471400" cy="1107300"/>
          </a:xfrm>
          <a:prstGeom prst="roundRect">
            <a:avLst>
              <a:gd fmla="val 3311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 txBox="1"/>
          <p:nvPr>
            <p:ph type="title"/>
          </p:nvPr>
        </p:nvSpPr>
        <p:spPr>
          <a:xfrm>
            <a:off x="1001225" y="2626407"/>
            <a:ext cx="18075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1" type="subTitle"/>
          </p:nvPr>
        </p:nvSpPr>
        <p:spPr>
          <a:xfrm>
            <a:off x="1001225" y="3071800"/>
            <a:ext cx="1807500" cy="8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title"/>
          </p:nvPr>
        </p:nvSpPr>
        <p:spPr>
          <a:xfrm>
            <a:off x="3667375" y="2626407"/>
            <a:ext cx="18075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subTitle"/>
          </p:nvPr>
        </p:nvSpPr>
        <p:spPr>
          <a:xfrm>
            <a:off x="3667375" y="3071800"/>
            <a:ext cx="1807500" cy="8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idx="4" type="title"/>
          </p:nvPr>
        </p:nvSpPr>
        <p:spPr>
          <a:xfrm>
            <a:off x="6335275" y="2626407"/>
            <a:ext cx="18075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19"/>
          <p:cNvSpPr txBox="1"/>
          <p:nvPr>
            <p:ph idx="5" type="subTitle"/>
          </p:nvPr>
        </p:nvSpPr>
        <p:spPr>
          <a:xfrm>
            <a:off x="6335275" y="3071800"/>
            <a:ext cx="1807500" cy="8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19"/>
          <p:cNvSpPr txBox="1"/>
          <p:nvPr>
            <p:ph idx="6"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BLANK_1_1_1_2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/>
          <p:nvPr/>
        </p:nvSpPr>
        <p:spPr>
          <a:xfrm>
            <a:off x="-419100" y="-533900"/>
            <a:ext cx="5585100" cy="1107300"/>
          </a:xfrm>
          <a:prstGeom prst="roundRect">
            <a:avLst>
              <a:gd fmla="val 3311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3995726" y="3684785"/>
            <a:ext cx="24600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8" name="Google Shape;128;p20"/>
          <p:cNvSpPr txBox="1"/>
          <p:nvPr>
            <p:ph idx="1" type="subTitle"/>
          </p:nvPr>
        </p:nvSpPr>
        <p:spPr>
          <a:xfrm>
            <a:off x="3995726" y="4039448"/>
            <a:ext cx="2460000" cy="6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idx="2" type="title"/>
          </p:nvPr>
        </p:nvSpPr>
        <p:spPr>
          <a:xfrm>
            <a:off x="2688276" y="1274950"/>
            <a:ext cx="24600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0" name="Google Shape;130;p20"/>
          <p:cNvSpPr txBox="1"/>
          <p:nvPr>
            <p:ph idx="3" type="subTitle"/>
          </p:nvPr>
        </p:nvSpPr>
        <p:spPr>
          <a:xfrm>
            <a:off x="2688276" y="1629628"/>
            <a:ext cx="2460000" cy="6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4"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" name="Google Shape;132;p20"/>
          <p:cNvSpPr/>
          <p:nvPr/>
        </p:nvSpPr>
        <p:spPr>
          <a:xfrm>
            <a:off x="-25600" y="3771345"/>
            <a:ext cx="3215250" cy="1476475"/>
          </a:xfrm>
          <a:custGeom>
            <a:rect b="b" l="l" r="r" t="t"/>
            <a:pathLst>
              <a:path extrusionOk="0" h="59059" w="128610">
                <a:moveTo>
                  <a:pt x="0" y="5403"/>
                </a:moveTo>
                <a:cubicBezTo>
                  <a:pt x="3727" y="1676"/>
                  <a:pt x="9951" y="1729"/>
                  <a:pt x="15155" y="897"/>
                </a:cubicBezTo>
                <a:cubicBezTo>
                  <a:pt x="23775" y="-482"/>
                  <a:pt x="33761" y="-658"/>
                  <a:pt x="41163" y="3969"/>
                </a:cubicBezTo>
                <a:cubicBezTo>
                  <a:pt x="52954" y="11339"/>
                  <a:pt x="59403" y="25117"/>
                  <a:pt x="70039" y="34074"/>
                </a:cubicBezTo>
                <a:cubicBezTo>
                  <a:pt x="77115" y="40033"/>
                  <a:pt x="88352" y="36965"/>
                  <a:pt x="97277" y="39399"/>
                </a:cubicBezTo>
                <a:cubicBezTo>
                  <a:pt x="109173" y="42643"/>
                  <a:pt x="119898" y="50333"/>
                  <a:pt x="128610" y="5905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3" name="Google Shape;133;p20"/>
          <p:cNvSpPr/>
          <p:nvPr/>
        </p:nvSpPr>
        <p:spPr>
          <a:xfrm>
            <a:off x="7556875" y="-1362"/>
            <a:ext cx="1643450" cy="1617875"/>
          </a:xfrm>
          <a:custGeom>
            <a:rect b="b" l="l" r="r" t="t"/>
            <a:pathLst>
              <a:path extrusionOk="0" h="64715" w="65738">
                <a:moveTo>
                  <a:pt x="0" y="0"/>
                </a:moveTo>
                <a:cubicBezTo>
                  <a:pt x="2154" y="1938"/>
                  <a:pt x="5171" y="3291"/>
                  <a:pt x="6348" y="5939"/>
                </a:cubicBezTo>
                <a:cubicBezTo>
                  <a:pt x="8823" y="11508"/>
                  <a:pt x="6135" y="19447"/>
                  <a:pt x="10444" y="23756"/>
                </a:cubicBezTo>
                <a:cubicBezTo>
                  <a:pt x="18175" y="31487"/>
                  <a:pt x="32369" y="27559"/>
                  <a:pt x="41982" y="32767"/>
                </a:cubicBezTo>
                <a:cubicBezTo>
                  <a:pt x="48026" y="36042"/>
                  <a:pt x="49750" y="44139"/>
                  <a:pt x="53041" y="50174"/>
                </a:cubicBezTo>
                <a:cubicBezTo>
                  <a:pt x="56122" y="55823"/>
                  <a:pt x="60592" y="60851"/>
                  <a:pt x="65738" y="6471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2051725">
            <a:off x="6995877" y="175938"/>
            <a:ext cx="2685592" cy="518684"/>
          </a:xfrm>
          <a:custGeom>
            <a:rect b="b" l="l" r="r" t="t"/>
            <a:pathLst>
              <a:path extrusionOk="0" h="20748" w="107427">
                <a:moveTo>
                  <a:pt x="0" y="0"/>
                </a:moveTo>
                <a:cubicBezTo>
                  <a:pt x="8942" y="0"/>
                  <a:pt x="16102" y="8953"/>
                  <a:pt x="25014" y="9696"/>
                </a:cubicBezTo>
                <a:cubicBezTo>
                  <a:pt x="33453" y="10400"/>
                  <a:pt x="41984" y="9122"/>
                  <a:pt x="50417" y="9889"/>
                </a:cubicBezTo>
                <a:cubicBezTo>
                  <a:pt x="57756" y="10556"/>
                  <a:pt x="64585" y="14498"/>
                  <a:pt x="71941" y="14931"/>
                </a:cubicBezTo>
                <a:cubicBezTo>
                  <a:pt x="83907" y="15635"/>
                  <a:pt x="96700" y="15399"/>
                  <a:pt x="107427" y="2074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" name="Google Shape;17;p3"/>
          <p:cNvSpPr/>
          <p:nvPr/>
        </p:nvSpPr>
        <p:spPr>
          <a:xfrm rot="-1024445">
            <a:off x="-179292" y="1396101"/>
            <a:ext cx="824103" cy="3795722"/>
          </a:xfrm>
          <a:custGeom>
            <a:rect b="b" l="l" r="r" t="t"/>
            <a:pathLst>
              <a:path extrusionOk="0" h="151833" w="32965">
                <a:moveTo>
                  <a:pt x="0" y="0"/>
                </a:moveTo>
                <a:cubicBezTo>
                  <a:pt x="27638" y="11059"/>
                  <a:pt x="12293" y="58876"/>
                  <a:pt x="11053" y="88618"/>
                </a:cubicBezTo>
                <a:cubicBezTo>
                  <a:pt x="10802" y="94633"/>
                  <a:pt x="10471" y="100836"/>
                  <a:pt x="12023" y="106652"/>
                </a:cubicBezTo>
                <a:cubicBezTo>
                  <a:pt x="13827" y="113411"/>
                  <a:pt x="19410" y="118534"/>
                  <a:pt x="23076" y="124492"/>
                </a:cubicBezTo>
                <a:cubicBezTo>
                  <a:pt x="28154" y="132746"/>
                  <a:pt x="31062" y="142330"/>
                  <a:pt x="32965" y="15183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" name="Google Shape;18;p3"/>
          <p:cNvSpPr/>
          <p:nvPr/>
        </p:nvSpPr>
        <p:spPr>
          <a:xfrm>
            <a:off x="215100" y="199200"/>
            <a:ext cx="8713800" cy="47451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-300575" y="-533900"/>
            <a:ext cx="5466600" cy="1107300"/>
          </a:xfrm>
          <a:prstGeom prst="roundRect">
            <a:avLst>
              <a:gd fmla="val 3311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5497325" y="2371500"/>
            <a:ext cx="2924700" cy="12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hasCustomPrompt="1" idx="2" type="title"/>
          </p:nvPr>
        </p:nvSpPr>
        <p:spPr>
          <a:xfrm>
            <a:off x="7080200" y="826112"/>
            <a:ext cx="134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5497575" y="3807200"/>
            <a:ext cx="2924700" cy="531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/>
          <p:nvPr/>
        </p:nvSpPr>
        <p:spPr>
          <a:xfrm rot="1783712">
            <a:off x="6605810" y="406526"/>
            <a:ext cx="4267275" cy="966767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6" name="Google Shape;136;p21"/>
          <p:cNvSpPr/>
          <p:nvPr/>
        </p:nvSpPr>
        <p:spPr>
          <a:xfrm>
            <a:off x="-336150" y="3055394"/>
            <a:ext cx="2247900" cy="2177150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7" name="Google Shape;137;p21"/>
          <p:cNvSpPr/>
          <p:nvPr/>
        </p:nvSpPr>
        <p:spPr>
          <a:xfrm>
            <a:off x="215100" y="199200"/>
            <a:ext cx="8713800" cy="47451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1"/>
          <p:cNvSpPr/>
          <p:nvPr/>
        </p:nvSpPr>
        <p:spPr>
          <a:xfrm>
            <a:off x="-305400" y="-533900"/>
            <a:ext cx="5471400" cy="1107300"/>
          </a:xfrm>
          <a:prstGeom prst="roundRect">
            <a:avLst>
              <a:gd fmla="val 3311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1"/>
          <p:cNvSpPr txBox="1"/>
          <p:nvPr>
            <p:ph type="title"/>
          </p:nvPr>
        </p:nvSpPr>
        <p:spPr>
          <a:xfrm>
            <a:off x="2205629" y="1545100"/>
            <a:ext cx="19176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0" name="Google Shape;140;p21"/>
          <p:cNvSpPr txBox="1"/>
          <p:nvPr>
            <p:ph idx="1" type="subTitle"/>
          </p:nvPr>
        </p:nvSpPr>
        <p:spPr>
          <a:xfrm>
            <a:off x="2205620" y="1935239"/>
            <a:ext cx="1917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1"/>
          <p:cNvSpPr txBox="1"/>
          <p:nvPr>
            <p:ph idx="2" type="title"/>
          </p:nvPr>
        </p:nvSpPr>
        <p:spPr>
          <a:xfrm>
            <a:off x="5897747" y="1545100"/>
            <a:ext cx="19176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2" name="Google Shape;142;p21"/>
          <p:cNvSpPr txBox="1"/>
          <p:nvPr>
            <p:ph idx="3" type="subTitle"/>
          </p:nvPr>
        </p:nvSpPr>
        <p:spPr>
          <a:xfrm>
            <a:off x="5897741" y="1935239"/>
            <a:ext cx="1917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4" type="title"/>
          </p:nvPr>
        </p:nvSpPr>
        <p:spPr>
          <a:xfrm>
            <a:off x="2205629" y="3268724"/>
            <a:ext cx="19176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4" name="Google Shape;144;p21"/>
          <p:cNvSpPr txBox="1"/>
          <p:nvPr>
            <p:ph idx="5" type="subTitle"/>
          </p:nvPr>
        </p:nvSpPr>
        <p:spPr>
          <a:xfrm>
            <a:off x="2205620" y="3658738"/>
            <a:ext cx="1917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1"/>
          <p:cNvSpPr txBox="1"/>
          <p:nvPr>
            <p:ph idx="6" type="title"/>
          </p:nvPr>
        </p:nvSpPr>
        <p:spPr>
          <a:xfrm>
            <a:off x="5897747" y="3268724"/>
            <a:ext cx="1917600" cy="4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6" name="Google Shape;146;p21"/>
          <p:cNvSpPr txBox="1"/>
          <p:nvPr>
            <p:ph idx="7" type="subTitle"/>
          </p:nvPr>
        </p:nvSpPr>
        <p:spPr>
          <a:xfrm>
            <a:off x="5897741" y="3658738"/>
            <a:ext cx="1917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8"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1011775" y="1949594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" type="subTitle"/>
          </p:nvPr>
        </p:nvSpPr>
        <p:spPr>
          <a:xfrm>
            <a:off x="1011775" y="2298885"/>
            <a:ext cx="213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2" type="title"/>
          </p:nvPr>
        </p:nvSpPr>
        <p:spPr>
          <a:xfrm>
            <a:off x="3506550" y="1949594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22"/>
          <p:cNvSpPr txBox="1"/>
          <p:nvPr>
            <p:ph idx="3" type="subTitle"/>
          </p:nvPr>
        </p:nvSpPr>
        <p:spPr>
          <a:xfrm>
            <a:off x="3506550" y="2298885"/>
            <a:ext cx="213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3" name="Google Shape;153;p22"/>
          <p:cNvSpPr txBox="1"/>
          <p:nvPr>
            <p:ph idx="4" type="title"/>
          </p:nvPr>
        </p:nvSpPr>
        <p:spPr>
          <a:xfrm>
            <a:off x="1011775" y="3679296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2"/>
          <p:cNvSpPr txBox="1"/>
          <p:nvPr>
            <p:ph idx="5" type="subTitle"/>
          </p:nvPr>
        </p:nvSpPr>
        <p:spPr>
          <a:xfrm>
            <a:off x="1011775" y="4028537"/>
            <a:ext cx="213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22"/>
          <p:cNvSpPr txBox="1"/>
          <p:nvPr>
            <p:ph idx="6" type="title"/>
          </p:nvPr>
        </p:nvSpPr>
        <p:spPr>
          <a:xfrm>
            <a:off x="3506550" y="3679296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2"/>
          <p:cNvSpPr txBox="1"/>
          <p:nvPr>
            <p:ph idx="7" type="subTitle"/>
          </p:nvPr>
        </p:nvSpPr>
        <p:spPr>
          <a:xfrm>
            <a:off x="3506550" y="4028537"/>
            <a:ext cx="213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2"/>
          <p:cNvSpPr txBox="1"/>
          <p:nvPr>
            <p:ph idx="8" type="title"/>
          </p:nvPr>
        </p:nvSpPr>
        <p:spPr>
          <a:xfrm>
            <a:off x="6001325" y="1949594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8" name="Google Shape;158;p22"/>
          <p:cNvSpPr txBox="1"/>
          <p:nvPr>
            <p:ph idx="9" type="subTitle"/>
          </p:nvPr>
        </p:nvSpPr>
        <p:spPr>
          <a:xfrm>
            <a:off x="6001325" y="2298885"/>
            <a:ext cx="213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2"/>
          <p:cNvSpPr txBox="1"/>
          <p:nvPr>
            <p:ph idx="13" type="title"/>
          </p:nvPr>
        </p:nvSpPr>
        <p:spPr>
          <a:xfrm>
            <a:off x="6001325" y="3679296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2"/>
          <p:cNvSpPr txBox="1"/>
          <p:nvPr>
            <p:ph idx="14" type="subTitle"/>
          </p:nvPr>
        </p:nvSpPr>
        <p:spPr>
          <a:xfrm>
            <a:off x="6001325" y="4028537"/>
            <a:ext cx="213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15"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2" name="Google Shape;162;p22"/>
          <p:cNvSpPr/>
          <p:nvPr/>
        </p:nvSpPr>
        <p:spPr>
          <a:xfrm rot="8400090">
            <a:off x="5921047" y="4653300"/>
            <a:ext cx="4267416" cy="966799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3" name="Google Shape;163;p22"/>
          <p:cNvSpPr/>
          <p:nvPr/>
        </p:nvSpPr>
        <p:spPr>
          <a:xfrm>
            <a:off x="-41925" y="2672550"/>
            <a:ext cx="1676045" cy="2806852"/>
          </a:xfrm>
          <a:custGeom>
            <a:rect b="b" l="l" r="r" t="t"/>
            <a:pathLst>
              <a:path extrusionOk="0" h="85399" w="50994">
                <a:moveTo>
                  <a:pt x="0" y="0"/>
                </a:moveTo>
                <a:cubicBezTo>
                  <a:pt x="14369" y="1438"/>
                  <a:pt x="9626" y="27398"/>
                  <a:pt x="16793" y="39935"/>
                </a:cubicBezTo>
                <a:cubicBezTo>
                  <a:pt x="21023" y="47334"/>
                  <a:pt x="31503" y="48810"/>
                  <a:pt x="37682" y="54680"/>
                </a:cubicBezTo>
                <a:cubicBezTo>
                  <a:pt x="45773" y="62366"/>
                  <a:pt x="47462" y="74813"/>
                  <a:pt x="50994" y="8539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4" name="Google Shape;164;p22"/>
          <p:cNvSpPr/>
          <p:nvPr/>
        </p:nvSpPr>
        <p:spPr>
          <a:xfrm>
            <a:off x="8450850" y="0"/>
            <a:ext cx="795525" cy="2186175"/>
          </a:xfrm>
          <a:custGeom>
            <a:rect b="b" l="l" r="r" t="t"/>
            <a:pathLst>
              <a:path extrusionOk="0" h="87447" w="31821">
                <a:moveTo>
                  <a:pt x="2536" y="0"/>
                </a:moveTo>
                <a:cubicBezTo>
                  <a:pt x="9547" y="9350"/>
                  <a:pt x="-3262" y="24099"/>
                  <a:pt x="898" y="35020"/>
                </a:cubicBezTo>
                <a:cubicBezTo>
                  <a:pt x="4030" y="43242"/>
                  <a:pt x="15927" y="45151"/>
                  <a:pt x="20558" y="52632"/>
                </a:cubicBezTo>
                <a:cubicBezTo>
                  <a:pt x="25055" y="59896"/>
                  <a:pt x="21788" y="69784"/>
                  <a:pt x="24039" y="78026"/>
                </a:cubicBezTo>
                <a:cubicBezTo>
                  <a:pt x="25112" y="81955"/>
                  <a:pt x="30001" y="83803"/>
                  <a:pt x="31821" y="8744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/>
          <p:nvPr/>
        </p:nvSpPr>
        <p:spPr>
          <a:xfrm rot="1800044">
            <a:off x="-646957" y="3954167"/>
            <a:ext cx="4267106" cy="966729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7" name="Google Shape;167;p23"/>
          <p:cNvSpPr/>
          <p:nvPr/>
        </p:nvSpPr>
        <p:spPr>
          <a:xfrm rot="528063">
            <a:off x="7734356" y="-95293"/>
            <a:ext cx="2247842" cy="2177094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Google Shape;168;p23"/>
          <p:cNvSpPr/>
          <p:nvPr/>
        </p:nvSpPr>
        <p:spPr>
          <a:xfrm>
            <a:off x="215100" y="199200"/>
            <a:ext cx="8713800" cy="47451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3"/>
          <p:cNvSpPr/>
          <p:nvPr/>
        </p:nvSpPr>
        <p:spPr>
          <a:xfrm>
            <a:off x="-286025" y="-533900"/>
            <a:ext cx="5452200" cy="1107300"/>
          </a:xfrm>
          <a:prstGeom prst="roundRect">
            <a:avLst>
              <a:gd fmla="val 3311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3"/>
          <p:cNvSpPr txBox="1"/>
          <p:nvPr>
            <p:ph hasCustomPrompt="1" type="title"/>
          </p:nvPr>
        </p:nvSpPr>
        <p:spPr>
          <a:xfrm>
            <a:off x="3692450" y="857325"/>
            <a:ext cx="45147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1" name="Google Shape;171;p23"/>
          <p:cNvSpPr txBox="1"/>
          <p:nvPr>
            <p:ph idx="1" type="subTitle"/>
          </p:nvPr>
        </p:nvSpPr>
        <p:spPr>
          <a:xfrm>
            <a:off x="3692450" y="1599790"/>
            <a:ext cx="45147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hasCustomPrompt="1" idx="2" type="title"/>
          </p:nvPr>
        </p:nvSpPr>
        <p:spPr>
          <a:xfrm>
            <a:off x="3692450" y="2173980"/>
            <a:ext cx="45147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3" name="Google Shape;173;p23"/>
          <p:cNvSpPr txBox="1"/>
          <p:nvPr>
            <p:ph idx="3" type="subTitle"/>
          </p:nvPr>
        </p:nvSpPr>
        <p:spPr>
          <a:xfrm>
            <a:off x="3692450" y="2916445"/>
            <a:ext cx="45147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3"/>
          <p:cNvSpPr txBox="1"/>
          <p:nvPr>
            <p:ph hasCustomPrompt="1" idx="4" type="title"/>
          </p:nvPr>
        </p:nvSpPr>
        <p:spPr>
          <a:xfrm>
            <a:off x="3692450" y="3490634"/>
            <a:ext cx="45147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5" name="Google Shape;175;p23"/>
          <p:cNvSpPr txBox="1"/>
          <p:nvPr>
            <p:ph idx="5" type="subTitle"/>
          </p:nvPr>
        </p:nvSpPr>
        <p:spPr>
          <a:xfrm>
            <a:off x="3692450" y="4233099"/>
            <a:ext cx="45147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/>
          <p:nvPr/>
        </p:nvSpPr>
        <p:spPr>
          <a:xfrm>
            <a:off x="-419100" y="-533900"/>
            <a:ext cx="5585100" cy="1107300"/>
          </a:xfrm>
          <a:prstGeom prst="roundRect">
            <a:avLst>
              <a:gd fmla="val 3311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4"/>
          <p:cNvSpPr txBox="1"/>
          <p:nvPr>
            <p:ph type="ctrTitle"/>
          </p:nvPr>
        </p:nvSpPr>
        <p:spPr>
          <a:xfrm>
            <a:off x="721900" y="721325"/>
            <a:ext cx="40521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9" name="Google Shape;179;p24"/>
          <p:cNvSpPr txBox="1"/>
          <p:nvPr>
            <p:ph idx="1" type="subTitle"/>
          </p:nvPr>
        </p:nvSpPr>
        <p:spPr>
          <a:xfrm>
            <a:off x="721900" y="1696875"/>
            <a:ext cx="4278600" cy="13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0" name="Google Shape;180;p24"/>
          <p:cNvSpPr txBox="1"/>
          <p:nvPr/>
        </p:nvSpPr>
        <p:spPr>
          <a:xfrm>
            <a:off x="721900" y="3605275"/>
            <a:ext cx="405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, infographics &amp; images by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/>
          <p:nvPr/>
        </p:nvSpPr>
        <p:spPr>
          <a:xfrm rot="1783712">
            <a:off x="5714960" y="-95199"/>
            <a:ext cx="4267275" cy="966767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3" name="Google Shape;183;p25"/>
          <p:cNvSpPr/>
          <p:nvPr/>
        </p:nvSpPr>
        <p:spPr>
          <a:xfrm>
            <a:off x="-346375" y="3485469"/>
            <a:ext cx="2247900" cy="2177150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4" name="Google Shape;184;p25"/>
          <p:cNvSpPr/>
          <p:nvPr/>
        </p:nvSpPr>
        <p:spPr>
          <a:xfrm>
            <a:off x="215100" y="199200"/>
            <a:ext cx="8713800" cy="47451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5"/>
          <p:cNvSpPr/>
          <p:nvPr/>
        </p:nvSpPr>
        <p:spPr>
          <a:xfrm>
            <a:off x="-305400" y="-533900"/>
            <a:ext cx="5471400" cy="1107300"/>
          </a:xfrm>
          <a:prstGeom prst="roundRect">
            <a:avLst>
              <a:gd fmla="val 3311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/>
          <p:nvPr/>
        </p:nvSpPr>
        <p:spPr>
          <a:xfrm>
            <a:off x="-419100" y="-533900"/>
            <a:ext cx="5585100" cy="1107300"/>
          </a:xfrm>
          <a:prstGeom prst="roundRect">
            <a:avLst>
              <a:gd fmla="val 3311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6"/>
          <p:cNvSpPr/>
          <p:nvPr/>
        </p:nvSpPr>
        <p:spPr>
          <a:xfrm rot="-9016288">
            <a:off x="-1184614" y="4485745"/>
            <a:ext cx="4267275" cy="966767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9" name="Google Shape;189;p26"/>
          <p:cNvSpPr/>
          <p:nvPr/>
        </p:nvSpPr>
        <p:spPr>
          <a:xfrm rot="10800000">
            <a:off x="6896097" y="-305306"/>
            <a:ext cx="2247900" cy="2177150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-224750" y="664025"/>
            <a:ext cx="834625" cy="3110600"/>
          </a:xfrm>
          <a:custGeom>
            <a:rect b="b" l="l" r="r" t="t"/>
            <a:pathLst>
              <a:path extrusionOk="0" h="124424" w="33385">
                <a:moveTo>
                  <a:pt x="0" y="0"/>
                </a:moveTo>
                <a:cubicBezTo>
                  <a:pt x="8102" y="0"/>
                  <a:pt x="6952" y="14658"/>
                  <a:pt x="11033" y="21656"/>
                </a:cubicBezTo>
                <a:cubicBezTo>
                  <a:pt x="15817" y="29859"/>
                  <a:pt x="30086" y="37837"/>
                  <a:pt x="25539" y="46174"/>
                </a:cubicBezTo>
                <a:cubicBezTo>
                  <a:pt x="24011" y="48977"/>
                  <a:pt x="15130" y="51041"/>
                  <a:pt x="16140" y="48012"/>
                </a:cubicBezTo>
                <a:cubicBezTo>
                  <a:pt x="17480" y="43993"/>
                  <a:pt x="25419" y="44450"/>
                  <a:pt x="28808" y="46991"/>
                </a:cubicBezTo>
                <a:cubicBezTo>
                  <a:pt x="32290" y="49602"/>
                  <a:pt x="33635" y="54910"/>
                  <a:pt x="33302" y="59249"/>
                </a:cubicBezTo>
                <a:cubicBezTo>
                  <a:pt x="32570" y="68779"/>
                  <a:pt x="22641" y="75117"/>
                  <a:pt x="17162" y="82949"/>
                </a:cubicBezTo>
                <a:cubicBezTo>
                  <a:pt x="8585" y="95208"/>
                  <a:pt x="0" y="109462"/>
                  <a:pt x="0" y="12442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907775" y="1264429"/>
            <a:ext cx="7328400" cy="33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" name="Google Shape;26;p4"/>
          <p:cNvSpPr/>
          <p:nvPr/>
        </p:nvSpPr>
        <p:spPr>
          <a:xfrm>
            <a:off x="-583675" y="-552950"/>
            <a:ext cx="8166000" cy="1713300"/>
          </a:xfrm>
          <a:prstGeom prst="roundRect">
            <a:avLst>
              <a:gd fmla="val 22114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907775" y="521225"/>
            <a:ext cx="7328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/>
          <p:nvPr/>
        </p:nvSpPr>
        <p:spPr>
          <a:xfrm>
            <a:off x="7823076" y="-280600"/>
            <a:ext cx="1617974" cy="944625"/>
          </a:xfrm>
          <a:custGeom>
            <a:rect b="b" l="l" r="r" t="t"/>
            <a:pathLst>
              <a:path extrusionOk="0" h="37785" w="81244">
                <a:moveTo>
                  <a:pt x="146" y="205"/>
                </a:moveTo>
                <a:cubicBezTo>
                  <a:pt x="-437" y="6612"/>
                  <a:pt x="1633" y="14217"/>
                  <a:pt x="6494" y="18431"/>
                </a:cubicBezTo>
                <a:cubicBezTo>
                  <a:pt x="14128" y="25049"/>
                  <a:pt x="25704" y="24705"/>
                  <a:pt x="35370" y="27647"/>
                </a:cubicBezTo>
                <a:cubicBezTo>
                  <a:pt x="42614" y="29852"/>
                  <a:pt x="48533" y="39428"/>
                  <a:pt x="55850" y="37477"/>
                </a:cubicBezTo>
                <a:cubicBezTo>
                  <a:pt x="62711" y="35648"/>
                  <a:pt x="65236" y="26732"/>
                  <a:pt x="68956" y="20684"/>
                </a:cubicBezTo>
                <a:cubicBezTo>
                  <a:pt x="73158" y="13853"/>
                  <a:pt x="79297" y="7780"/>
                  <a:pt x="81244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1867925" y="2459738"/>
            <a:ext cx="2082600" cy="3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2" type="subTitle"/>
          </p:nvPr>
        </p:nvSpPr>
        <p:spPr>
          <a:xfrm>
            <a:off x="5191669" y="2459738"/>
            <a:ext cx="2082600" cy="3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3" type="subTitle"/>
          </p:nvPr>
        </p:nvSpPr>
        <p:spPr>
          <a:xfrm>
            <a:off x="1867925" y="2849362"/>
            <a:ext cx="2082600" cy="11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4" type="subTitle"/>
          </p:nvPr>
        </p:nvSpPr>
        <p:spPr>
          <a:xfrm>
            <a:off x="5191669" y="2849362"/>
            <a:ext cx="2082600" cy="11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5"/>
          <p:cNvSpPr/>
          <p:nvPr/>
        </p:nvSpPr>
        <p:spPr>
          <a:xfrm>
            <a:off x="-19400" y="1711275"/>
            <a:ext cx="3131675" cy="3757025"/>
          </a:xfrm>
          <a:custGeom>
            <a:rect b="b" l="l" r="r" t="t"/>
            <a:pathLst>
              <a:path extrusionOk="0" h="150281" w="125267">
                <a:moveTo>
                  <a:pt x="0" y="0"/>
                </a:moveTo>
                <a:cubicBezTo>
                  <a:pt x="3237" y="7547"/>
                  <a:pt x="5342" y="15887"/>
                  <a:pt x="10472" y="22300"/>
                </a:cubicBezTo>
                <a:cubicBezTo>
                  <a:pt x="13879" y="26559"/>
                  <a:pt x="20643" y="29278"/>
                  <a:pt x="21137" y="34710"/>
                </a:cubicBezTo>
                <a:cubicBezTo>
                  <a:pt x="21873" y="42803"/>
                  <a:pt x="16992" y="50485"/>
                  <a:pt x="16095" y="58561"/>
                </a:cubicBezTo>
                <a:cubicBezTo>
                  <a:pt x="15270" y="65982"/>
                  <a:pt x="17020" y="74805"/>
                  <a:pt x="22300" y="80085"/>
                </a:cubicBezTo>
                <a:cubicBezTo>
                  <a:pt x="33503" y="91288"/>
                  <a:pt x="52341" y="90451"/>
                  <a:pt x="66512" y="97537"/>
                </a:cubicBezTo>
                <a:cubicBezTo>
                  <a:pt x="75313" y="101937"/>
                  <a:pt x="80953" y="110913"/>
                  <a:pt x="88424" y="117316"/>
                </a:cubicBezTo>
                <a:cubicBezTo>
                  <a:pt x="93318" y="121511"/>
                  <a:pt x="100730" y="121915"/>
                  <a:pt x="105682" y="126042"/>
                </a:cubicBezTo>
                <a:cubicBezTo>
                  <a:pt x="113662" y="132692"/>
                  <a:pt x="119035" y="141971"/>
                  <a:pt x="125267" y="15028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" name="Google Shape;36;p5"/>
          <p:cNvSpPr/>
          <p:nvPr/>
        </p:nvSpPr>
        <p:spPr>
          <a:xfrm>
            <a:off x="7305186" y="-63025"/>
            <a:ext cx="1978325" cy="4115775"/>
          </a:xfrm>
          <a:custGeom>
            <a:rect b="b" l="l" r="r" t="t"/>
            <a:pathLst>
              <a:path extrusionOk="0" h="164631" w="79133">
                <a:moveTo>
                  <a:pt x="42290" y="0"/>
                </a:moveTo>
                <a:cubicBezTo>
                  <a:pt x="45749" y="6053"/>
                  <a:pt x="38741" y="13527"/>
                  <a:pt x="36085" y="19973"/>
                </a:cubicBezTo>
                <a:cubicBezTo>
                  <a:pt x="32605" y="28418"/>
                  <a:pt x="30982" y="37848"/>
                  <a:pt x="25808" y="45375"/>
                </a:cubicBezTo>
                <a:cubicBezTo>
                  <a:pt x="22157" y="50686"/>
                  <a:pt x="15117" y="53379"/>
                  <a:pt x="12234" y="59143"/>
                </a:cubicBezTo>
                <a:cubicBezTo>
                  <a:pt x="8952" y="65705"/>
                  <a:pt x="9245" y="73554"/>
                  <a:pt x="6804" y="80473"/>
                </a:cubicBezTo>
                <a:cubicBezTo>
                  <a:pt x="4513" y="86969"/>
                  <a:pt x="-1059" y="93288"/>
                  <a:pt x="211" y="100058"/>
                </a:cubicBezTo>
                <a:cubicBezTo>
                  <a:pt x="2693" y="113292"/>
                  <a:pt x="23307" y="113982"/>
                  <a:pt x="34146" y="121970"/>
                </a:cubicBezTo>
                <a:cubicBezTo>
                  <a:pt x="42647" y="128235"/>
                  <a:pt x="44695" y="140510"/>
                  <a:pt x="51986" y="148148"/>
                </a:cubicBezTo>
                <a:cubicBezTo>
                  <a:pt x="59296" y="155806"/>
                  <a:pt x="71654" y="157139"/>
                  <a:pt x="79133" y="16463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 rot="10800000">
            <a:off x="-419100" y="4424394"/>
            <a:ext cx="4267200" cy="966750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" name="Google Shape;39;p6"/>
          <p:cNvSpPr/>
          <p:nvPr/>
        </p:nvSpPr>
        <p:spPr>
          <a:xfrm rot="10800000">
            <a:off x="7734300" y="-95250"/>
            <a:ext cx="2247900" cy="2177150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" name="Google Shape;40;p6"/>
          <p:cNvSpPr/>
          <p:nvPr/>
        </p:nvSpPr>
        <p:spPr>
          <a:xfrm>
            <a:off x="215100" y="199200"/>
            <a:ext cx="8713800" cy="47451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-286025" y="-533900"/>
            <a:ext cx="5452200" cy="1107300"/>
          </a:xfrm>
          <a:prstGeom prst="roundRect">
            <a:avLst>
              <a:gd fmla="val 3311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-514350" y="-533900"/>
            <a:ext cx="5680500" cy="1107300"/>
          </a:xfrm>
          <a:prstGeom prst="roundRect">
            <a:avLst>
              <a:gd fmla="val 33118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5058413" y="1374575"/>
            <a:ext cx="2850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5058413" y="2158233"/>
            <a:ext cx="2850300" cy="16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7"/>
          <p:cNvSpPr/>
          <p:nvPr/>
        </p:nvSpPr>
        <p:spPr>
          <a:xfrm>
            <a:off x="5125" y="4611448"/>
            <a:ext cx="3722100" cy="585175"/>
          </a:xfrm>
          <a:custGeom>
            <a:rect b="b" l="l" r="r" t="t"/>
            <a:pathLst>
              <a:path extrusionOk="0" h="23407" w="148884">
                <a:moveTo>
                  <a:pt x="0" y="1494"/>
                </a:moveTo>
                <a:cubicBezTo>
                  <a:pt x="6361" y="2404"/>
                  <a:pt x="13051" y="-1223"/>
                  <a:pt x="19250" y="470"/>
                </a:cubicBezTo>
                <a:cubicBezTo>
                  <a:pt x="24198" y="1821"/>
                  <a:pt x="28314" y="5285"/>
                  <a:pt x="32971" y="7433"/>
                </a:cubicBezTo>
                <a:cubicBezTo>
                  <a:pt x="39714" y="10544"/>
                  <a:pt x="47672" y="10466"/>
                  <a:pt x="55089" y="10095"/>
                </a:cubicBezTo>
                <a:cubicBezTo>
                  <a:pt x="69372" y="9380"/>
                  <a:pt x="83579" y="2625"/>
                  <a:pt x="97686" y="4975"/>
                </a:cubicBezTo>
                <a:cubicBezTo>
                  <a:pt x="115578" y="7955"/>
                  <a:pt x="130746" y="23407"/>
                  <a:pt x="148884" y="2340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" name="Google Shape;48;p7"/>
          <p:cNvSpPr/>
          <p:nvPr/>
        </p:nvSpPr>
        <p:spPr>
          <a:xfrm>
            <a:off x="5962650" y="-228600"/>
            <a:ext cx="3429000" cy="3124200"/>
          </a:xfrm>
          <a:custGeom>
            <a:rect b="b" l="l" r="r" t="t"/>
            <a:pathLst>
              <a:path extrusionOk="0" h="124968" w="137160">
                <a:moveTo>
                  <a:pt x="0" y="0"/>
                </a:moveTo>
                <a:cubicBezTo>
                  <a:pt x="2491" y="14949"/>
                  <a:pt x="20191" y="25984"/>
                  <a:pt x="35052" y="28956"/>
                </a:cubicBezTo>
                <a:cubicBezTo>
                  <a:pt x="50128" y="31971"/>
                  <a:pt x="67979" y="26524"/>
                  <a:pt x="80772" y="35052"/>
                </a:cubicBezTo>
                <a:cubicBezTo>
                  <a:pt x="88108" y="39943"/>
                  <a:pt x="82163" y="53074"/>
                  <a:pt x="86106" y="60960"/>
                </a:cubicBezTo>
                <a:cubicBezTo>
                  <a:pt x="88912" y="66571"/>
                  <a:pt x="96022" y="72388"/>
                  <a:pt x="102108" y="70866"/>
                </a:cubicBezTo>
                <a:cubicBezTo>
                  <a:pt x="104140" y="70358"/>
                  <a:pt x="105375" y="65932"/>
                  <a:pt x="103632" y="64770"/>
                </a:cubicBezTo>
                <a:cubicBezTo>
                  <a:pt x="102364" y="63925"/>
                  <a:pt x="100328" y="63925"/>
                  <a:pt x="99060" y="64770"/>
                </a:cubicBezTo>
                <a:cubicBezTo>
                  <a:pt x="93979" y="68157"/>
                  <a:pt x="92528" y="76308"/>
                  <a:pt x="93726" y="82296"/>
                </a:cubicBezTo>
                <a:cubicBezTo>
                  <a:pt x="96449" y="95913"/>
                  <a:pt x="114176" y="101263"/>
                  <a:pt x="125730" y="108966"/>
                </a:cubicBezTo>
                <a:cubicBezTo>
                  <a:pt x="131184" y="112602"/>
                  <a:pt x="132525" y="120333"/>
                  <a:pt x="137160" y="12496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3597100" y="1725600"/>
            <a:ext cx="4824900" cy="28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5715000" y="-95250"/>
            <a:ext cx="4267200" cy="966750"/>
          </a:xfrm>
          <a:custGeom>
            <a:rect b="b" l="l" r="r" t="t"/>
            <a:pathLst>
              <a:path extrusionOk="0" h="38670" w="170688">
                <a:moveTo>
                  <a:pt x="0" y="0"/>
                </a:moveTo>
                <a:cubicBezTo>
                  <a:pt x="4063" y="3611"/>
                  <a:pt x="7907" y="7887"/>
                  <a:pt x="12954" y="9906"/>
                </a:cubicBezTo>
                <a:cubicBezTo>
                  <a:pt x="19077" y="12355"/>
                  <a:pt x="26106" y="12291"/>
                  <a:pt x="32004" y="15240"/>
                </a:cubicBezTo>
                <a:cubicBezTo>
                  <a:pt x="38608" y="18542"/>
                  <a:pt x="43547" y="24497"/>
                  <a:pt x="48768" y="29718"/>
                </a:cubicBezTo>
                <a:cubicBezTo>
                  <a:pt x="54676" y="35626"/>
                  <a:pt x="64284" y="36074"/>
                  <a:pt x="72390" y="38100"/>
                </a:cubicBezTo>
                <a:cubicBezTo>
                  <a:pt x="85120" y="41283"/>
                  <a:pt x="97500" y="30050"/>
                  <a:pt x="110490" y="28194"/>
                </a:cubicBezTo>
                <a:cubicBezTo>
                  <a:pt x="116546" y="27329"/>
                  <a:pt x="122844" y="28234"/>
                  <a:pt x="128778" y="29718"/>
                </a:cubicBezTo>
                <a:cubicBezTo>
                  <a:pt x="135472" y="31392"/>
                  <a:pt x="142616" y="28929"/>
                  <a:pt x="149352" y="27432"/>
                </a:cubicBezTo>
                <a:cubicBezTo>
                  <a:pt x="156905" y="25753"/>
                  <a:pt x="165217" y="23759"/>
                  <a:pt x="170688" y="1828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" name="Google Shape;53;p9"/>
          <p:cNvSpPr/>
          <p:nvPr/>
        </p:nvSpPr>
        <p:spPr>
          <a:xfrm>
            <a:off x="-419100" y="3213994"/>
            <a:ext cx="2247900" cy="2177150"/>
          </a:xfrm>
          <a:custGeom>
            <a:rect b="b" l="l" r="r" t="t"/>
            <a:pathLst>
              <a:path extrusionOk="0" h="87086" w="89916">
                <a:moveTo>
                  <a:pt x="0" y="980"/>
                </a:moveTo>
                <a:cubicBezTo>
                  <a:pt x="7591" y="-918"/>
                  <a:pt x="18520" y="-197"/>
                  <a:pt x="22860" y="6314"/>
                </a:cubicBezTo>
                <a:cubicBezTo>
                  <a:pt x="27751" y="13650"/>
                  <a:pt x="25406" y="23857"/>
                  <a:pt x="28194" y="32222"/>
                </a:cubicBezTo>
                <a:cubicBezTo>
                  <a:pt x="30026" y="37717"/>
                  <a:pt x="34766" y="41842"/>
                  <a:pt x="38862" y="45938"/>
                </a:cubicBezTo>
                <a:cubicBezTo>
                  <a:pt x="54317" y="61393"/>
                  <a:pt x="89916" y="65229"/>
                  <a:pt x="89916" y="8708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4" name="Google Shape;54;p9"/>
          <p:cNvSpPr/>
          <p:nvPr/>
        </p:nvSpPr>
        <p:spPr>
          <a:xfrm>
            <a:off x="215100" y="199200"/>
            <a:ext cx="8713800" cy="47451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-286025" y="-533900"/>
            <a:ext cx="5452200" cy="1107300"/>
          </a:xfrm>
          <a:prstGeom prst="roundRect">
            <a:avLst>
              <a:gd fmla="val 3311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5211707" y="2246326"/>
            <a:ext cx="28860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5211707" y="2662317"/>
            <a:ext cx="2850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699425" y="1245175"/>
            <a:ext cx="3790200" cy="303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0" name="Google Shape;60;p10"/>
          <p:cNvSpPr/>
          <p:nvPr/>
        </p:nvSpPr>
        <p:spPr>
          <a:xfrm>
            <a:off x="5334000" y="-419100"/>
            <a:ext cx="3638550" cy="944750"/>
          </a:xfrm>
          <a:custGeom>
            <a:rect b="b" l="l" r="r" t="t"/>
            <a:pathLst>
              <a:path extrusionOk="0" h="37790" w="145542">
                <a:moveTo>
                  <a:pt x="0" y="7620"/>
                </a:moveTo>
                <a:cubicBezTo>
                  <a:pt x="4572" y="10287"/>
                  <a:pt x="4837" y="9877"/>
                  <a:pt x="9144" y="12954"/>
                </a:cubicBezTo>
                <a:cubicBezTo>
                  <a:pt x="11455" y="14605"/>
                  <a:pt x="11449" y="18166"/>
                  <a:pt x="12954" y="20574"/>
                </a:cubicBezTo>
                <a:cubicBezTo>
                  <a:pt x="17437" y="27747"/>
                  <a:pt x="23597" y="36404"/>
                  <a:pt x="32004" y="37338"/>
                </a:cubicBezTo>
                <a:cubicBezTo>
                  <a:pt x="40145" y="38243"/>
                  <a:pt x="48783" y="37332"/>
                  <a:pt x="56388" y="34290"/>
                </a:cubicBezTo>
                <a:cubicBezTo>
                  <a:pt x="64316" y="31119"/>
                  <a:pt x="70203" y="23407"/>
                  <a:pt x="78486" y="21336"/>
                </a:cubicBezTo>
                <a:cubicBezTo>
                  <a:pt x="88862" y="18742"/>
                  <a:pt x="99902" y="20563"/>
                  <a:pt x="110490" y="19050"/>
                </a:cubicBezTo>
                <a:cubicBezTo>
                  <a:pt x="123654" y="17169"/>
                  <a:pt x="136139" y="9403"/>
                  <a:pt x="145542" y="0"/>
                </a:cubicBez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" name="Google Shape;61;p10"/>
          <p:cNvSpPr/>
          <p:nvPr/>
        </p:nvSpPr>
        <p:spPr>
          <a:xfrm>
            <a:off x="4019550" y="4661832"/>
            <a:ext cx="3505200" cy="767425"/>
          </a:xfrm>
          <a:custGeom>
            <a:rect b="b" l="l" r="r" t="t"/>
            <a:pathLst>
              <a:path extrusionOk="0" h="30697" w="140208">
                <a:moveTo>
                  <a:pt x="0" y="30697"/>
                </a:moveTo>
                <a:cubicBezTo>
                  <a:pt x="8996" y="26199"/>
                  <a:pt x="12967" y="14940"/>
                  <a:pt x="21336" y="9361"/>
                </a:cubicBezTo>
                <a:cubicBezTo>
                  <a:pt x="31078" y="2866"/>
                  <a:pt x="45626" y="11687"/>
                  <a:pt x="56388" y="7075"/>
                </a:cubicBezTo>
                <a:cubicBezTo>
                  <a:pt x="62811" y="4322"/>
                  <a:pt x="69266" y="-650"/>
                  <a:pt x="76200" y="217"/>
                </a:cubicBezTo>
                <a:cubicBezTo>
                  <a:pt x="99040" y="3072"/>
                  <a:pt x="117190" y="26125"/>
                  <a:pt x="140208" y="26125"/>
                </a:cubicBez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Black"/>
              <a:buNone/>
              <a:defRPr sz="3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Black"/>
              <a:buNone/>
              <a:defRPr sz="3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Black"/>
              <a:buNone/>
              <a:defRPr sz="3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Black"/>
              <a:buNone/>
              <a:defRPr sz="3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Black"/>
              <a:buNone/>
              <a:defRPr sz="3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Black"/>
              <a:buNone/>
              <a:defRPr sz="3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Black"/>
              <a:buNone/>
              <a:defRPr sz="3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Black"/>
              <a:buNone/>
              <a:defRPr sz="3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Black"/>
              <a:buNone/>
              <a:defRPr sz="3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slide" Target="/ppt/slides/slide2.xml"/><Relationship Id="rId5" Type="http://schemas.openxmlformats.org/officeDocument/2006/relationships/slide" Target="/ppt/slides/slide11.xml"/><Relationship Id="rId6" Type="http://schemas.openxmlformats.org/officeDocument/2006/relationships/slide" Target="/ppt/slides/slide8.xml"/><Relationship Id="rId7" Type="http://schemas.openxmlformats.org/officeDocument/2006/relationships/slide" Target="/ppt/slides/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slide" Target="/ppt/slides/slide10.xml"/><Relationship Id="rId5" Type="http://schemas.openxmlformats.org/officeDocument/2006/relationships/slide" Target="/ppt/slides/slide11.xml"/><Relationship Id="rId6" Type="http://schemas.openxmlformats.org/officeDocument/2006/relationships/slide" Target="/ppt/slides/slide8.xml"/><Relationship Id="rId7" Type="http://schemas.openxmlformats.org/officeDocument/2006/relationships/slide" Target="/ppt/slides/slide1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Relationship Id="rId4" Type="http://schemas.openxmlformats.org/officeDocument/2006/relationships/slide" Target="/ppt/slides/slide11.xml"/><Relationship Id="rId5" Type="http://schemas.openxmlformats.org/officeDocument/2006/relationships/slide" Target="/ppt/slides/slide11.xml"/><Relationship Id="rId6" Type="http://schemas.openxmlformats.org/officeDocument/2006/relationships/slide" Target="/ppt/slides/slide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slide" Target="/ppt/slides/slide12.xml"/><Relationship Id="rId5" Type="http://schemas.openxmlformats.org/officeDocument/2006/relationships/slide" Target="/ppt/slides/slide11.xml"/><Relationship Id="rId6" Type="http://schemas.openxmlformats.org/officeDocument/2006/relationships/slide" Target="/ppt/slides/slide8.xml"/><Relationship Id="rId7" Type="http://schemas.openxmlformats.org/officeDocument/2006/relationships/slide" Target="/ppt/slides/slide1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slide" Target="/ppt/slides/slide2.xml"/><Relationship Id="rId4" Type="http://schemas.openxmlformats.org/officeDocument/2006/relationships/slide" Target="/ppt/slides/slide13.xml"/><Relationship Id="rId5" Type="http://schemas.openxmlformats.org/officeDocument/2006/relationships/slide" Target="/ppt/slides/slide13.xml"/><Relationship Id="rId6" Type="http://schemas.openxmlformats.org/officeDocument/2006/relationships/slide" Target="/ppt/slides/slide1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14.xml"/><Relationship Id="rId4" Type="http://schemas.openxmlformats.org/officeDocument/2006/relationships/slide" Target="/ppt/slides/slide11.xml"/><Relationship Id="rId5" Type="http://schemas.openxmlformats.org/officeDocument/2006/relationships/slide" Target="/ppt/slides/slide8.xml"/><Relationship Id="rId6" Type="http://schemas.openxmlformats.org/officeDocument/2006/relationships/slide" Target="/ppt/slides/slide1.xml"/><Relationship Id="rId7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image" Target="../media/image11.png"/><Relationship Id="rId5" Type="http://schemas.openxmlformats.org/officeDocument/2006/relationships/slide" Target="/ppt/slides/slide2.xml"/><Relationship Id="rId6" Type="http://schemas.openxmlformats.org/officeDocument/2006/relationships/slide" Target="/ppt/slides/slide11.xml"/><Relationship Id="rId7" Type="http://schemas.openxmlformats.org/officeDocument/2006/relationships/slide" Target="/ppt/slides/slide8.xml"/><Relationship Id="rId8" Type="http://schemas.openxmlformats.org/officeDocument/2006/relationships/slide" Target="/ppt/slides/slide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slide" Target="/ppt/slides/slide3.xml"/><Relationship Id="rId5" Type="http://schemas.openxmlformats.org/officeDocument/2006/relationships/slide" Target="/ppt/slides/slide11.xml"/><Relationship Id="rId6" Type="http://schemas.openxmlformats.org/officeDocument/2006/relationships/slide" Target="/ppt/slides/slide8.xml"/><Relationship Id="rId7" Type="http://schemas.openxmlformats.org/officeDocument/2006/relationships/slide" Target="/ppt/slides/slide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Relationship Id="rId4" Type="http://schemas.openxmlformats.org/officeDocument/2006/relationships/slide" Target="/ppt/slides/slide2.xml"/><Relationship Id="rId5" Type="http://schemas.openxmlformats.org/officeDocument/2006/relationships/slide" Target="/ppt/slides/slide11.xml"/><Relationship Id="rId6" Type="http://schemas.openxmlformats.org/officeDocument/2006/relationships/slide" Target="/ppt/slides/slide8.xml"/><Relationship Id="rId7" Type="http://schemas.openxmlformats.org/officeDocument/2006/relationships/slide" Target="/ppt/slides/slide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2.xml"/><Relationship Id="rId4" Type="http://schemas.openxmlformats.org/officeDocument/2006/relationships/slide" Target="/ppt/slides/slide11.xml"/><Relationship Id="rId5" Type="http://schemas.openxmlformats.org/officeDocument/2006/relationships/slide" Target="/ppt/slides/slide8.xml"/><Relationship Id="rId6" Type="http://schemas.openxmlformats.org/officeDocument/2006/relationships/slide" Target="/ppt/slides/slide1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2.xml"/><Relationship Id="rId4" Type="http://schemas.openxmlformats.org/officeDocument/2006/relationships/slide" Target="/ppt/slides/slide11.xml"/><Relationship Id="rId9" Type="http://schemas.openxmlformats.org/officeDocument/2006/relationships/image" Target="../media/image9.png"/><Relationship Id="rId5" Type="http://schemas.openxmlformats.org/officeDocument/2006/relationships/slide" Target="/ppt/slides/slide8.xml"/><Relationship Id="rId6" Type="http://schemas.openxmlformats.org/officeDocument/2006/relationships/slide" Target="/ppt/slides/slide6.xml"/><Relationship Id="rId7" Type="http://schemas.openxmlformats.org/officeDocument/2006/relationships/image" Target="../media/image15.png"/><Relationship Id="rId8" Type="http://schemas.openxmlformats.org/officeDocument/2006/relationships/image" Target="../media/image6.png"/><Relationship Id="rId10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slide" Target="/ppt/slides/slide7.xml"/><Relationship Id="rId5" Type="http://schemas.openxmlformats.org/officeDocument/2006/relationships/slide" Target="/ppt/slides/slide11.xml"/><Relationship Id="rId6" Type="http://schemas.openxmlformats.org/officeDocument/2006/relationships/slide" Target="/ppt/slides/slide8.xml"/><Relationship Id="rId7" Type="http://schemas.openxmlformats.org/officeDocument/2006/relationships/slide" Target="/ppt/slides/slide1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slide" Target="/ppt/slides/slide2.xml"/><Relationship Id="rId5" Type="http://schemas.openxmlformats.org/officeDocument/2006/relationships/slide" Target="/ppt/slides/slide11.xml"/><Relationship Id="rId6" Type="http://schemas.openxmlformats.org/officeDocument/2006/relationships/slide" Target="/ppt/slides/slide8.xml"/><Relationship Id="rId7" Type="http://schemas.openxmlformats.org/officeDocument/2006/relationships/slide" Target="/ppt/slides/slide1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slide" Target="/ppt/slides/slide9.xml"/><Relationship Id="rId5" Type="http://schemas.openxmlformats.org/officeDocument/2006/relationships/slide" Target="/ppt/slides/slide11.xml"/><Relationship Id="rId6" Type="http://schemas.openxmlformats.org/officeDocument/2006/relationships/slide" Target="/ppt/slides/slide8.xml"/><Relationship Id="rId7" Type="http://schemas.openxmlformats.org/officeDocument/2006/relationships/slide" Target="/ppt/slides/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/>
        </p:nvSpPr>
        <p:spPr>
          <a:xfrm rot="-5400000">
            <a:off x="3956053" y="2017775"/>
            <a:ext cx="34539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>
                <a:solidFill>
                  <a:schemeClr val="dk2"/>
                </a:solidFill>
                <a:latin typeface="Roboto Black"/>
                <a:ea typeface="Roboto Black"/>
                <a:cs typeface="Roboto Black"/>
                <a:sym typeface="Roboto Black"/>
              </a:rPr>
              <a:t>2022</a:t>
            </a:r>
            <a:endParaRPr sz="9000">
              <a:solidFill>
                <a:schemeClr val="dk2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95" name="Google Shape;19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327" y="721963"/>
            <a:ext cx="2568401" cy="37944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 txBox="1"/>
          <p:nvPr>
            <p:ph type="ctrTitle"/>
          </p:nvPr>
        </p:nvSpPr>
        <p:spPr>
          <a:xfrm>
            <a:off x="721900" y="1140163"/>
            <a:ext cx="4217400" cy="20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Analyzing Robustness of Kernel 0 Anti-cheat Systems</a:t>
            </a:r>
            <a:endParaRPr sz="3600"/>
          </a:p>
        </p:txBody>
      </p:sp>
      <p:sp>
        <p:nvSpPr>
          <p:cNvPr id="197" name="Google Shape;197;p27"/>
          <p:cNvSpPr txBox="1"/>
          <p:nvPr>
            <p:ph idx="1" type="subTitle"/>
          </p:nvPr>
        </p:nvSpPr>
        <p:spPr>
          <a:xfrm>
            <a:off x="721900" y="3399953"/>
            <a:ext cx="4334100" cy="53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Computer Vision and Machine Learning</a:t>
            </a:r>
            <a:endParaRPr/>
          </a:p>
        </p:txBody>
      </p:sp>
      <p:sp>
        <p:nvSpPr>
          <p:cNvPr id="198" name="Google Shape;198;p27"/>
          <p:cNvSpPr/>
          <p:nvPr/>
        </p:nvSpPr>
        <p:spPr>
          <a:xfrm>
            <a:off x="852975" y="4118375"/>
            <a:ext cx="442200" cy="4422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9" name="Google Shape;199;p27"/>
          <p:cNvGrpSpPr/>
          <p:nvPr/>
        </p:nvGrpSpPr>
        <p:grpSpPr>
          <a:xfrm>
            <a:off x="5779691" y="685565"/>
            <a:ext cx="2643116" cy="3875221"/>
            <a:chOff x="5914750" y="826100"/>
            <a:chExt cx="2308600" cy="3586175"/>
          </a:xfrm>
        </p:grpSpPr>
        <p:sp>
          <p:nvSpPr>
            <p:cNvPr id="200" name="Google Shape;200;p27"/>
            <p:cNvSpPr/>
            <p:nvPr/>
          </p:nvSpPr>
          <p:spPr>
            <a:xfrm>
              <a:off x="5914750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5914750" y="4351075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8162150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8162150" y="4351075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7"/>
          <p:cNvSpPr/>
          <p:nvPr/>
        </p:nvSpPr>
        <p:spPr>
          <a:xfrm>
            <a:off x="6302875" y="570700"/>
            <a:ext cx="1691400" cy="3576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Machine Vision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5" name="Google Shape;205;p27"/>
          <p:cNvSpPr/>
          <p:nvPr/>
        </p:nvSpPr>
        <p:spPr>
          <a:xfrm>
            <a:off x="1464276" y="4118375"/>
            <a:ext cx="442200" cy="4422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7">
            <a:hlinkClick action="ppaction://hlinksldjump" r:id="rId4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1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7" name="Google Shape;207;p27">
            <a:hlinkClick action="ppaction://hlinksldjump" r:id="rId5"/>
          </p:cNvPr>
          <p:cNvSpPr/>
          <p:nvPr/>
        </p:nvSpPr>
        <p:spPr>
          <a:xfrm>
            <a:off x="1579625" y="117150"/>
            <a:ext cx="13128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8" name="Google Shape;208;p27">
            <a:hlinkClick action="ppaction://hlinksldjump" r:id="rId6"/>
          </p:cNvPr>
          <p:cNvSpPr/>
          <p:nvPr/>
        </p:nvSpPr>
        <p:spPr>
          <a:xfrm>
            <a:off x="2792525" y="117150"/>
            <a:ext cx="13128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9" name="Google Shape;209;p27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0" name="Google Shape;210;p27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1" name="Google Shape;211;p27">
            <a:hlinkClick action="ppaction://hlinksldjump" r:id="rId7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7"/>
          <p:cNvSpPr txBox="1"/>
          <p:nvPr/>
        </p:nvSpPr>
        <p:spPr>
          <a:xfrm>
            <a:off x="1976950" y="3974900"/>
            <a:ext cx="3153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edium"/>
                <a:ea typeface="Roboto Medium"/>
                <a:cs typeface="Roboto Medium"/>
                <a:sym typeface="Roboto Medium"/>
              </a:rPr>
              <a:t>By: Alexander Weldon, CSSE</a:t>
            </a:r>
            <a:endParaRPr sz="18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13" name="Google Shape;213;p27"/>
          <p:cNvSpPr txBox="1"/>
          <p:nvPr/>
        </p:nvSpPr>
        <p:spPr>
          <a:xfrm>
            <a:off x="2174250" y="4365975"/>
            <a:ext cx="3268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 Thin"/>
                <a:ea typeface="Roboto Thin"/>
                <a:cs typeface="Roboto Thin"/>
                <a:sym typeface="Roboto Thin"/>
              </a:rPr>
              <a:t>Advisor: Arkady Retik, CSS   |   Sponsor: Morgan DuBois</a:t>
            </a:r>
            <a:endParaRPr sz="1000"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225" y="824550"/>
            <a:ext cx="3618574" cy="34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36"/>
          <p:cNvSpPr txBox="1"/>
          <p:nvPr>
            <p:ph type="title"/>
          </p:nvPr>
        </p:nvSpPr>
        <p:spPr>
          <a:xfrm>
            <a:off x="5182025" y="1041100"/>
            <a:ext cx="2726700" cy="9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Grouping Matches</a:t>
            </a:r>
            <a:endParaRPr sz="3900"/>
          </a:p>
        </p:txBody>
      </p:sp>
      <p:sp>
        <p:nvSpPr>
          <p:cNvPr id="402" name="Google Shape;402;p36"/>
          <p:cNvSpPr txBox="1"/>
          <p:nvPr>
            <p:ph idx="1" type="body"/>
          </p:nvPr>
        </p:nvSpPr>
        <p:spPr>
          <a:xfrm>
            <a:off x="5058425" y="2158224"/>
            <a:ext cx="2850300" cy="18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Close Overlapping matches are grouped into </a:t>
            </a:r>
            <a:r>
              <a:rPr lang="en" sz="1800"/>
              <a:t>click</a:t>
            </a:r>
            <a:r>
              <a:rPr lang="en" sz="1800"/>
              <a:t> points. The click points are used later as coordinate locations to move the mouse to.</a:t>
            </a:r>
            <a:endParaRPr sz="1800"/>
          </a:p>
        </p:txBody>
      </p:sp>
      <p:sp>
        <p:nvSpPr>
          <p:cNvPr id="403" name="Google Shape;403;p36"/>
          <p:cNvSpPr/>
          <p:nvPr/>
        </p:nvSpPr>
        <p:spPr>
          <a:xfrm>
            <a:off x="1673813" y="4137700"/>
            <a:ext cx="1895400" cy="3576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Click Points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36">
            <a:hlinkClick action="ppaction://hlinksldjump" r:id="rId4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5" name="Google Shape;405;p36">
            <a:hlinkClick action="ppaction://hlinksldjump" r:id="rId5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6" name="Google Shape;406;p36">
            <a:hlinkClick action="ppaction://hlinksldjump" r:id="rId6"/>
          </p:cNvPr>
          <p:cNvSpPr/>
          <p:nvPr/>
        </p:nvSpPr>
        <p:spPr>
          <a:xfrm>
            <a:off x="2740250" y="117150"/>
            <a:ext cx="1299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7" name="Google Shape;407;p36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8" name="Google Shape;408;p36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9" name="Google Shape;409;p36">
            <a:hlinkClick action="ppaction://hlinksldjump" r:id="rId7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7"/>
          <p:cNvSpPr/>
          <p:nvPr/>
        </p:nvSpPr>
        <p:spPr>
          <a:xfrm>
            <a:off x="721025" y="1396150"/>
            <a:ext cx="2367900" cy="3180600"/>
          </a:xfrm>
          <a:prstGeom prst="roundRect">
            <a:avLst>
              <a:gd fmla="val 5585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7"/>
          <p:cNvSpPr/>
          <p:nvPr/>
        </p:nvSpPr>
        <p:spPr>
          <a:xfrm>
            <a:off x="3387175" y="1396150"/>
            <a:ext cx="2367900" cy="3180600"/>
          </a:xfrm>
          <a:prstGeom prst="roundRect">
            <a:avLst>
              <a:gd fmla="val 5585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7"/>
          <p:cNvSpPr/>
          <p:nvPr/>
        </p:nvSpPr>
        <p:spPr>
          <a:xfrm>
            <a:off x="6055075" y="1396150"/>
            <a:ext cx="2367900" cy="3180600"/>
          </a:xfrm>
          <a:prstGeom prst="roundRect">
            <a:avLst>
              <a:gd fmla="val 5585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7"/>
          <p:cNvSpPr txBox="1"/>
          <p:nvPr>
            <p:ph idx="6"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</a:t>
            </a:r>
            <a:endParaRPr/>
          </a:p>
        </p:txBody>
      </p:sp>
      <p:sp>
        <p:nvSpPr>
          <p:cNvPr id="418" name="Google Shape;418;p37"/>
          <p:cNvSpPr txBox="1"/>
          <p:nvPr>
            <p:ph type="title"/>
          </p:nvPr>
        </p:nvSpPr>
        <p:spPr>
          <a:xfrm>
            <a:off x="1001225" y="2095832"/>
            <a:ext cx="18075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FPS counter</a:t>
            </a:r>
            <a:endParaRPr/>
          </a:p>
        </p:txBody>
      </p:sp>
      <p:sp>
        <p:nvSpPr>
          <p:cNvPr id="419" name="Google Shape;419;p37"/>
          <p:cNvSpPr txBox="1"/>
          <p:nvPr>
            <p:ph idx="1" type="subTitle"/>
          </p:nvPr>
        </p:nvSpPr>
        <p:spPr>
          <a:xfrm>
            <a:off x="1001225" y="2666450"/>
            <a:ext cx="1807500" cy="15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created a system to count the time between each screenshot to </a:t>
            </a:r>
            <a:r>
              <a:rPr lang="en"/>
              <a:t>ascertain</a:t>
            </a:r>
            <a:r>
              <a:rPr lang="en"/>
              <a:t> the efficiency of the system.</a:t>
            </a:r>
            <a:endParaRPr/>
          </a:p>
        </p:txBody>
      </p:sp>
      <p:sp>
        <p:nvSpPr>
          <p:cNvPr id="420" name="Google Shape;420;p37"/>
          <p:cNvSpPr txBox="1"/>
          <p:nvPr>
            <p:ph idx="2" type="title"/>
          </p:nvPr>
        </p:nvSpPr>
        <p:spPr>
          <a:xfrm>
            <a:off x="3668250" y="2071732"/>
            <a:ext cx="18075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RGB Sliders</a:t>
            </a:r>
            <a:endParaRPr/>
          </a:p>
        </p:txBody>
      </p:sp>
      <p:sp>
        <p:nvSpPr>
          <p:cNvPr id="421" name="Google Shape;421;p37"/>
          <p:cNvSpPr txBox="1"/>
          <p:nvPr>
            <p:ph idx="3" type="subTitle"/>
          </p:nvPr>
        </p:nvSpPr>
        <p:spPr>
          <a:xfrm>
            <a:off x="3667375" y="2666500"/>
            <a:ext cx="1807500" cy="15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created RGB value modifiers to modify the original image to remove targets that were not a specific color</a:t>
            </a:r>
            <a:endParaRPr/>
          </a:p>
        </p:txBody>
      </p:sp>
      <p:sp>
        <p:nvSpPr>
          <p:cNvPr id="422" name="Google Shape;422;p37"/>
          <p:cNvSpPr txBox="1"/>
          <p:nvPr>
            <p:ph idx="4" type="title"/>
          </p:nvPr>
        </p:nvSpPr>
        <p:spPr>
          <a:xfrm>
            <a:off x="6333525" y="2075882"/>
            <a:ext cx="18075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HSV Sliders</a:t>
            </a:r>
            <a:endParaRPr/>
          </a:p>
        </p:txBody>
      </p:sp>
      <p:sp>
        <p:nvSpPr>
          <p:cNvPr id="423" name="Google Shape;423;p37"/>
          <p:cNvSpPr txBox="1"/>
          <p:nvPr>
            <p:ph idx="5" type="subTitle"/>
          </p:nvPr>
        </p:nvSpPr>
        <p:spPr>
          <a:xfrm>
            <a:off x="6335275" y="2565875"/>
            <a:ext cx="1807500" cy="18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HSV sliders modified the Hue, Saturation, and </a:t>
            </a:r>
            <a:r>
              <a:rPr lang="en"/>
              <a:t>Vibrance</a:t>
            </a:r>
            <a:r>
              <a:rPr lang="en"/>
              <a:t> of a screenshot to remove background </a:t>
            </a:r>
            <a:r>
              <a:rPr lang="en"/>
              <a:t>objects</a:t>
            </a:r>
            <a:r>
              <a:rPr lang="en"/>
              <a:t> and reduce the targets from 3d objects to flat colored objects</a:t>
            </a:r>
            <a:endParaRPr/>
          </a:p>
        </p:txBody>
      </p:sp>
      <p:grpSp>
        <p:nvGrpSpPr>
          <p:cNvPr id="424" name="Google Shape;424;p37"/>
          <p:cNvGrpSpPr/>
          <p:nvPr/>
        </p:nvGrpSpPr>
        <p:grpSpPr>
          <a:xfrm>
            <a:off x="4397872" y="1531115"/>
            <a:ext cx="348257" cy="346188"/>
            <a:chOff x="3541011" y="3367320"/>
            <a:chExt cx="348257" cy="346188"/>
          </a:xfrm>
        </p:grpSpPr>
        <p:sp>
          <p:nvSpPr>
            <p:cNvPr id="425" name="Google Shape;425;p3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37"/>
          <p:cNvGrpSpPr/>
          <p:nvPr/>
        </p:nvGrpSpPr>
        <p:grpSpPr>
          <a:xfrm>
            <a:off x="7057641" y="1531122"/>
            <a:ext cx="359269" cy="335780"/>
            <a:chOff x="1748582" y="3372635"/>
            <a:chExt cx="359269" cy="335780"/>
          </a:xfrm>
        </p:grpSpPr>
        <p:sp>
          <p:nvSpPr>
            <p:cNvPr id="430" name="Google Shape;430;p37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1" name="Google Shape;431;p37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432" name="Google Shape;432;p37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37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37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5" name="Google Shape;435;p37"/>
          <p:cNvGrpSpPr/>
          <p:nvPr/>
        </p:nvGrpSpPr>
        <p:grpSpPr>
          <a:xfrm>
            <a:off x="1720216" y="1531134"/>
            <a:ext cx="369517" cy="375660"/>
            <a:chOff x="850092" y="3352934"/>
            <a:chExt cx="369517" cy="375660"/>
          </a:xfrm>
        </p:grpSpPr>
        <p:sp>
          <p:nvSpPr>
            <p:cNvPr id="436" name="Google Shape;436;p37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37">
            <a:hlinkClick action="ppaction://hlinksldjump" r:id="rId3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42" name="Google Shape;442;p37">
            <a:hlinkClick action="ppaction://hlinksldjump" r:id="rId4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43" name="Google Shape;443;p37">
            <a:hlinkClick action="ppaction://hlinksldjump" r:id="rId5"/>
          </p:cNvPr>
          <p:cNvSpPr/>
          <p:nvPr/>
        </p:nvSpPr>
        <p:spPr>
          <a:xfrm>
            <a:off x="2783525" y="117150"/>
            <a:ext cx="12873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44" name="Google Shape;444;p37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45" name="Google Shape;445;p37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46" name="Google Shape;446;p37">
            <a:hlinkClick action="ppaction://hlinksldjump" r:id="rId6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8">
            <a:hlinkClick action="ppaction://hlinksldjump" r:id="rId4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2" name="Google Shape;452;p38">
            <a:hlinkClick action="ppaction://hlinksldjump" r:id="rId5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3" name="Google Shape;453;p38">
            <a:hlinkClick action="ppaction://hlinksldjump" r:id="rId6"/>
          </p:cNvPr>
          <p:cNvSpPr/>
          <p:nvPr/>
        </p:nvSpPr>
        <p:spPr>
          <a:xfrm>
            <a:off x="2740250" y="117150"/>
            <a:ext cx="1299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4" name="Google Shape;454;p38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5" name="Google Shape;455;p38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6" name="Google Shape;456;p38">
            <a:hlinkClick action="ppaction://hlinksldjump" r:id="rId7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8"/>
          <p:cNvSpPr/>
          <p:nvPr/>
        </p:nvSpPr>
        <p:spPr>
          <a:xfrm>
            <a:off x="3400150" y="4461925"/>
            <a:ext cx="2165100" cy="4605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HSV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image manipulation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877825" y="1303832"/>
            <a:ext cx="2398800" cy="16338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39"/>
          <p:cNvSpPr txBox="1"/>
          <p:nvPr>
            <p:ph idx="1" type="subTitle"/>
          </p:nvPr>
        </p:nvSpPr>
        <p:spPr>
          <a:xfrm>
            <a:off x="1011775" y="2172135"/>
            <a:ext cx="213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 a constant challenge</a:t>
            </a:r>
            <a:endParaRPr/>
          </a:p>
        </p:txBody>
      </p:sp>
      <p:sp>
        <p:nvSpPr>
          <p:cNvPr id="464" name="Google Shape;464;p39"/>
          <p:cNvSpPr/>
          <p:nvPr/>
        </p:nvSpPr>
        <p:spPr>
          <a:xfrm>
            <a:off x="877825" y="3034725"/>
            <a:ext cx="2398800" cy="16338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9"/>
          <p:cNvSpPr/>
          <p:nvPr/>
        </p:nvSpPr>
        <p:spPr>
          <a:xfrm>
            <a:off x="3372600" y="1303832"/>
            <a:ext cx="2398800" cy="16338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9"/>
          <p:cNvSpPr/>
          <p:nvPr/>
        </p:nvSpPr>
        <p:spPr>
          <a:xfrm>
            <a:off x="3372600" y="3034725"/>
            <a:ext cx="2398800" cy="16338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9"/>
          <p:cNvSpPr/>
          <p:nvPr/>
        </p:nvSpPr>
        <p:spPr>
          <a:xfrm>
            <a:off x="5867375" y="1303832"/>
            <a:ext cx="2398800" cy="16338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9"/>
          <p:cNvSpPr/>
          <p:nvPr/>
        </p:nvSpPr>
        <p:spPr>
          <a:xfrm>
            <a:off x="5867375" y="3034725"/>
            <a:ext cx="2398800" cy="16338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39"/>
          <p:cNvSpPr txBox="1"/>
          <p:nvPr>
            <p:ph idx="15" type="title"/>
          </p:nvPr>
        </p:nvSpPr>
        <p:spPr>
          <a:xfrm>
            <a:off x="906750" y="54257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470" name="Google Shape;470;p39"/>
          <p:cNvSpPr txBox="1"/>
          <p:nvPr>
            <p:ph type="title"/>
          </p:nvPr>
        </p:nvSpPr>
        <p:spPr>
          <a:xfrm>
            <a:off x="1011775" y="1830319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</a:t>
            </a:r>
            <a:endParaRPr/>
          </a:p>
        </p:txBody>
      </p:sp>
      <p:sp>
        <p:nvSpPr>
          <p:cNvPr id="471" name="Google Shape;471;p39"/>
          <p:cNvSpPr txBox="1"/>
          <p:nvPr>
            <p:ph idx="2" type="title"/>
          </p:nvPr>
        </p:nvSpPr>
        <p:spPr>
          <a:xfrm>
            <a:off x="3506550" y="1830319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Resolution</a:t>
            </a:r>
            <a:endParaRPr/>
          </a:p>
        </p:txBody>
      </p:sp>
      <p:sp>
        <p:nvSpPr>
          <p:cNvPr id="472" name="Google Shape;472;p39"/>
          <p:cNvSpPr txBox="1"/>
          <p:nvPr>
            <p:ph idx="3" type="subTitle"/>
          </p:nvPr>
        </p:nvSpPr>
        <p:spPr>
          <a:xfrm>
            <a:off x="3506550" y="2190121"/>
            <a:ext cx="2130900" cy="6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Differences in resolution between the two machines</a:t>
            </a:r>
            <a:endParaRPr/>
          </a:p>
        </p:txBody>
      </p:sp>
      <p:sp>
        <p:nvSpPr>
          <p:cNvPr id="473" name="Google Shape;473;p39"/>
          <p:cNvSpPr txBox="1"/>
          <p:nvPr>
            <p:ph idx="4" type="title"/>
          </p:nvPr>
        </p:nvSpPr>
        <p:spPr>
          <a:xfrm>
            <a:off x="1011775" y="3560021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Mouse</a:t>
            </a:r>
            <a:endParaRPr/>
          </a:p>
        </p:txBody>
      </p:sp>
      <p:sp>
        <p:nvSpPr>
          <p:cNvPr id="474" name="Google Shape;474;p39"/>
          <p:cNvSpPr txBox="1"/>
          <p:nvPr>
            <p:ph idx="5" type="subTitle"/>
          </p:nvPr>
        </p:nvSpPr>
        <p:spPr>
          <a:xfrm>
            <a:off x="1011775" y="3901770"/>
            <a:ext cx="2130900" cy="6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commands I used to move the mouse ended up being blocked</a:t>
            </a:r>
            <a:endParaRPr/>
          </a:p>
        </p:txBody>
      </p:sp>
      <p:sp>
        <p:nvSpPr>
          <p:cNvPr id="475" name="Google Shape;475;p39"/>
          <p:cNvSpPr txBox="1"/>
          <p:nvPr>
            <p:ph idx="6" type="title"/>
          </p:nvPr>
        </p:nvSpPr>
        <p:spPr>
          <a:xfrm>
            <a:off x="3506550" y="3560021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Sockets</a:t>
            </a:r>
            <a:endParaRPr/>
          </a:p>
        </p:txBody>
      </p:sp>
      <p:sp>
        <p:nvSpPr>
          <p:cNvPr id="476" name="Google Shape;476;p39"/>
          <p:cNvSpPr txBox="1"/>
          <p:nvPr>
            <p:ph idx="7" type="subTitle"/>
          </p:nvPr>
        </p:nvSpPr>
        <p:spPr>
          <a:xfrm>
            <a:off x="3506550" y="3901771"/>
            <a:ext cx="2130900" cy="6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Communicating Mouse commands over socket</a:t>
            </a:r>
            <a:endParaRPr/>
          </a:p>
        </p:txBody>
      </p:sp>
      <p:sp>
        <p:nvSpPr>
          <p:cNvPr id="477" name="Google Shape;477;p39"/>
          <p:cNvSpPr txBox="1"/>
          <p:nvPr>
            <p:ph idx="8" type="title"/>
          </p:nvPr>
        </p:nvSpPr>
        <p:spPr>
          <a:xfrm>
            <a:off x="6001325" y="1830319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478" name="Google Shape;478;p39"/>
          <p:cNvSpPr txBox="1"/>
          <p:nvPr>
            <p:ph idx="9" type="subTitle"/>
          </p:nvPr>
        </p:nvSpPr>
        <p:spPr>
          <a:xfrm>
            <a:off x="6001325" y="2172120"/>
            <a:ext cx="2130900" cy="69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Sadly I could not test my program against any anti-cheats</a:t>
            </a:r>
            <a:endParaRPr/>
          </a:p>
        </p:txBody>
      </p:sp>
      <p:sp>
        <p:nvSpPr>
          <p:cNvPr id="479" name="Google Shape;479;p39"/>
          <p:cNvSpPr txBox="1"/>
          <p:nvPr>
            <p:ph idx="13" type="title"/>
          </p:nvPr>
        </p:nvSpPr>
        <p:spPr>
          <a:xfrm>
            <a:off x="6001325" y="3560021"/>
            <a:ext cx="2130900" cy="3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480" name="Google Shape;480;p39"/>
          <p:cNvSpPr txBox="1"/>
          <p:nvPr>
            <p:ph idx="14" type="subTitle"/>
          </p:nvPr>
        </p:nvSpPr>
        <p:spPr>
          <a:xfrm>
            <a:off x="6001325" y="3923170"/>
            <a:ext cx="2130900" cy="6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Doing this in a language I have only ever used for one class</a:t>
            </a:r>
            <a:endParaRPr/>
          </a:p>
        </p:txBody>
      </p:sp>
      <p:grpSp>
        <p:nvGrpSpPr>
          <p:cNvPr id="481" name="Google Shape;481;p39"/>
          <p:cNvGrpSpPr/>
          <p:nvPr/>
        </p:nvGrpSpPr>
        <p:grpSpPr>
          <a:xfrm>
            <a:off x="4396901" y="1479773"/>
            <a:ext cx="350198" cy="350548"/>
            <a:chOff x="3094217" y="1976585"/>
            <a:chExt cx="350198" cy="350548"/>
          </a:xfrm>
        </p:grpSpPr>
        <p:sp>
          <p:nvSpPr>
            <p:cNvPr id="482" name="Google Shape;482;p39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" name="Google Shape;495;p39"/>
          <p:cNvGrpSpPr/>
          <p:nvPr/>
        </p:nvGrpSpPr>
        <p:grpSpPr>
          <a:xfrm>
            <a:off x="6894143" y="1479773"/>
            <a:ext cx="345265" cy="349848"/>
            <a:chOff x="3979435" y="1976585"/>
            <a:chExt cx="345265" cy="349848"/>
          </a:xfrm>
        </p:grpSpPr>
        <p:sp>
          <p:nvSpPr>
            <p:cNvPr id="496" name="Google Shape;496;p39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" name="Google Shape;513;p39"/>
          <p:cNvGrpSpPr/>
          <p:nvPr/>
        </p:nvGrpSpPr>
        <p:grpSpPr>
          <a:xfrm>
            <a:off x="1957840" y="1457774"/>
            <a:ext cx="238770" cy="371841"/>
            <a:chOff x="2722090" y="2890162"/>
            <a:chExt cx="238770" cy="371841"/>
          </a:xfrm>
        </p:grpSpPr>
        <p:sp>
          <p:nvSpPr>
            <p:cNvPr id="514" name="Google Shape;514;p39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" name="Google Shape;517;p39"/>
          <p:cNvSpPr/>
          <p:nvPr/>
        </p:nvSpPr>
        <p:spPr>
          <a:xfrm>
            <a:off x="1891146" y="3189920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8" name="Google Shape;518;p39"/>
          <p:cNvGrpSpPr/>
          <p:nvPr/>
        </p:nvGrpSpPr>
        <p:grpSpPr>
          <a:xfrm>
            <a:off x="6925031" y="3361407"/>
            <a:ext cx="283488" cy="198604"/>
            <a:chOff x="4048787" y="2977019"/>
            <a:chExt cx="283488" cy="198604"/>
          </a:xfrm>
        </p:grpSpPr>
        <p:sp>
          <p:nvSpPr>
            <p:cNvPr id="519" name="Google Shape;519;p39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39"/>
          <p:cNvGrpSpPr/>
          <p:nvPr/>
        </p:nvGrpSpPr>
        <p:grpSpPr>
          <a:xfrm>
            <a:off x="4394450" y="3203037"/>
            <a:ext cx="355099" cy="355481"/>
            <a:chOff x="3539102" y="2427549"/>
            <a:chExt cx="355099" cy="355481"/>
          </a:xfrm>
        </p:grpSpPr>
        <p:sp>
          <p:nvSpPr>
            <p:cNvPr id="526" name="Google Shape;526;p39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8" name="Google Shape;528;p39">
            <a:hlinkClick action="ppaction://hlinksldjump" r:id="rId3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9" name="Google Shape;529;p39">
            <a:hlinkClick action="ppaction://hlinksldjump" r:id="rId4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30" name="Google Shape;530;p39">
            <a:hlinkClick action="ppaction://hlinksldjump" r:id="rId5"/>
          </p:cNvPr>
          <p:cNvSpPr/>
          <p:nvPr/>
        </p:nvSpPr>
        <p:spPr>
          <a:xfrm>
            <a:off x="2783525" y="117150"/>
            <a:ext cx="12873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31" name="Google Shape;531;p39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32" name="Google Shape;532;p39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33" name="Google Shape;533;p39">
            <a:hlinkClick action="ppaction://hlinksldjump" r:id="rId6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40"/>
          <p:cNvSpPr/>
          <p:nvPr/>
        </p:nvSpPr>
        <p:spPr>
          <a:xfrm>
            <a:off x="562025" y="913376"/>
            <a:ext cx="4669800" cy="34539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0"/>
          <p:cNvSpPr txBox="1"/>
          <p:nvPr>
            <p:ph type="title"/>
          </p:nvPr>
        </p:nvSpPr>
        <p:spPr>
          <a:xfrm>
            <a:off x="752225" y="873275"/>
            <a:ext cx="4289400" cy="7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540" name="Google Shape;540;p40"/>
          <p:cNvSpPr txBox="1"/>
          <p:nvPr>
            <p:ph idx="1" type="subTitle"/>
          </p:nvPr>
        </p:nvSpPr>
        <p:spPr>
          <a:xfrm>
            <a:off x="752225" y="1926325"/>
            <a:ext cx="4289400" cy="22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Test this Against </a:t>
            </a:r>
            <a:r>
              <a:rPr lang="en">
                <a:solidFill>
                  <a:schemeClr val="lt1"/>
                </a:solidFill>
              </a:rPr>
              <a:t>preferably multiple</a:t>
            </a:r>
            <a:r>
              <a:rPr lang="en">
                <a:solidFill>
                  <a:schemeClr val="lt1"/>
                </a:solidFill>
              </a:rPr>
              <a:t> actual kernel 0 anti-cheat systems</a:t>
            </a:r>
            <a:endParaRPr>
              <a:solidFill>
                <a:schemeClr val="lt1"/>
              </a:solidFill>
            </a:endParaRPr>
          </a:p>
          <a:p>
            <a:pPr indent="-215900" lvl="0" marL="2413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Find an alternative way to make mouse commands</a:t>
            </a:r>
            <a:endParaRPr>
              <a:solidFill>
                <a:schemeClr val="lt1"/>
              </a:solidFill>
            </a:endParaRPr>
          </a:p>
          <a:p>
            <a:pPr indent="-215900" lvl="0" marL="2413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Create a smaller form factor device</a:t>
            </a:r>
            <a:endParaRPr>
              <a:solidFill>
                <a:schemeClr val="lt1"/>
              </a:solidFill>
            </a:endParaRPr>
          </a:p>
          <a:p>
            <a:pPr indent="-215900" lvl="0" marL="2413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Explore ways to counteract this form of cheating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1" name="Google Shape;541;p40">
            <a:hlinkClick action="ppaction://hlinksldjump" r:id="rId3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42" name="Google Shape;542;p40">
            <a:hlinkClick action="ppaction://hlinksldjump" r:id="rId4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43" name="Google Shape;543;p40">
            <a:hlinkClick action="ppaction://hlinksldjump" r:id="rId5"/>
          </p:cNvPr>
          <p:cNvSpPr/>
          <p:nvPr/>
        </p:nvSpPr>
        <p:spPr>
          <a:xfrm>
            <a:off x="2740250" y="117150"/>
            <a:ext cx="12996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44" name="Google Shape;544;p40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45" name="Google Shape;545;p40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46" name="Google Shape;546;p40">
            <a:hlinkClick action="ppaction://hlinksldjump" r:id="rId6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7" name="Google Shape;547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63825" y="1268548"/>
            <a:ext cx="3085999" cy="287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4499" y="1367250"/>
            <a:ext cx="3614700" cy="2409000"/>
          </a:xfrm>
          <a:prstGeom prst="roundRect">
            <a:avLst>
              <a:gd fmla="val 10021" name="adj"/>
            </a:avLst>
          </a:prstGeom>
          <a:noFill/>
          <a:ln>
            <a:noFill/>
          </a:ln>
        </p:spPr>
      </p:pic>
      <p:sp>
        <p:nvSpPr>
          <p:cNvPr id="219" name="Google Shape;219;p28"/>
          <p:cNvSpPr txBox="1"/>
          <p:nvPr/>
        </p:nvSpPr>
        <p:spPr>
          <a:xfrm rot="-5400000">
            <a:off x="-632150" y="2017800"/>
            <a:ext cx="26202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2"/>
                </a:solidFill>
                <a:latin typeface="Roboto Black"/>
                <a:ea typeface="Roboto Black"/>
                <a:cs typeface="Roboto Black"/>
                <a:sym typeface="Roboto Black"/>
              </a:rPr>
              <a:t>2022</a:t>
            </a:r>
            <a:endParaRPr sz="7200">
              <a:solidFill>
                <a:schemeClr val="dk2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220" name="Google Shape;22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4500" y="1367250"/>
            <a:ext cx="3627338" cy="240167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8"/>
          <p:cNvSpPr txBox="1"/>
          <p:nvPr>
            <p:ph type="title"/>
          </p:nvPr>
        </p:nvSpPr>
        <p:spPr>
          <a:xfrm>
            <a:off x="5182025" y="1041100"/>
            <a:ext cx="2726700" cy="9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0 Anti-Cheat</a:t>
            </a:r>
            <a:endParaRPr/>
          </a:p>
        </p:txBody>
      </p:sp>
      <p:sp>
        <p:nvSpPr>
          <p:cNvPr id="222" name="Google Shape;222;p28"/>
          <p:cNvSpPr txBox="1"/>
          <p:nvPr>
            <p:ph idx="1" type="body"/>
          </p:nvPr>
        </p:nvSpPr>
        <p:spPr>
          <a:xfrm>
            <a:off x="5058425" y="2158224"/>
            <a:ext cx="2850300" cy="18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0 anti-</a:t>
            </a:r>
            <a:r>
              <a:rPr lang="en"/>
              <a:t>cheat</a:t>
            </a:r>
            <a:r>
              <a:rPr lang="en"/>
              <a:t> systems are an </a:t>
            </a:r>
            <a:r>
              <a:rPr lang="en"/>
              <a:t>aggressive</a:t>
            </a:r>
            <a:r>
              <a:rPr lang="en"/>
              <a:t> solution to combat </a:t>
            </a:r>
            <a:r>
              <a:rPr lang="en"/>
              <a:t>cheating</a:t>
            </a:r>
            <a:r>
              <a:rPr lang="en"/>
              <a:t> in video games. These systems run at </a:t>
            </a:r>
            <a:r>
              <a:rPr lang="en"/>
              <a:t>the</a:t>
            </a:r>
            <a:r>
              <a:rPr lang="en"/>
              <a:t> 0 kernel level of PC. Meaning the program has the </a:t>
            </a:r>
            <a:r>
              <a:rPr lang="en"/>
              <a:t>same</a:t>
            </a:r>
            <a:r>
              <a:rPr lang="en"/>
              <a:t> authority as the operating system</a:t>
            </a:r>
            <a:endParaRPr/>
          </a:p>
        </p:txBody>
      </p:sp>
      <p:sp>
        <p:nvSpPr>
          <p:cNvPr id="223" name="Google Shape;223;p28"/>
          <p:cNvSpPr/>
          <p:nvPr/>
        </p:nvSpPr>
        <p:spPr>
          <a:xfrm>
            <a:off x="1728625" y="3595875"/>
            <a:ext cx="1895400" cy="3576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KERNEL DIAGRAM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28">
            <a:hlinkClick action="ppaction://hlinksldjump" r:id="rId5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5" name="Google Shape;225;p28">
            <a:hlinkClick action="ppaction://hlinksldjump" r:id="rId6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6" name="Google Shape;226;p28">
            <a:hlinkClick action="ppaction://hlinksldjump" r:id="rId7"/>
          </p:cNvPr>
          <p:cNvSpPr/>
          <p:nvPr/>
        </p:nvSpPr>
        <p:spPr>
          <a:xfrm>
            <a:off x="2740250" y="117150"/>
            <a:ext cx="12996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7" name="Google Shape;227;p28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8" name="Google Shape;228;p28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9" name="Google Shape;229;p28">
            <a:hlinkClick action="ppaction://hlinksldjump" r:id="rId8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1300" y="1229625"/>
            <a:ext cx="5519125" cy="296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9"/>
          <p:cNvSpPr txBox="1"/>
          <p:nvPr/>
        </p:nvSpPr>
        <p:spPr>
          <a:xfrm>
            <a:off x="1128277" y="1354788"/>
            <a:ext cx="22656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Multiple Anti-cheats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29"/>
          <p:cNvSpPr txBox="1"/>
          <p:nvPr/>
        </p:nvSpPr>
        <p:spPr>
          <a:xfrm>
            <a:off x="1128277" y="1701139"/>
            <a:ext cx="22656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Used across 300 different</a:t>
            </a:r>
            <a:endParaRPr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Games from different publishers</a:t>
            </a:r>
            <a:endParaRPr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7" name="Google Shape;237;p29"/>
          <p:cNvSpPr txBox="1"/>
          <p:nvPr/>
        </p:nvSpPr>
        <p:spPr>
          <a:xfrm>
            <a:off x="1128275" y="2641576"/>
            <a:ext cx="226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Twitch</a:t>
            </a:r>
            <a:r>
              <a:rPr b="1"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most streamed games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29"/>
          <p:cNvSpPr txBox="1"/>
          <p:nvPr/>
        </p:nvSpPr>
        <p:spPr>
          <a:xfrm>
            <a:off x="1107650" y="3307750"/>
            <a:ext cx="22656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Including, Apex Legends, Valorant, Fortnite all use versions of kernel 0 anti-cheat</a:t>
            </a:r>
            <a:endParaRPr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239" name="Google Shape;239;p29">
            <a:hlinkClick action="ppaction://hlinkshowjump?jump=nextslide"/>
          </p:cNvPr>
          <p:cNvCxnSpPr/>
          <p:nvPr/>
        </p:nvCxnSpPr>
        <p:spPr>
          <a:xfrm>
            <a:off x="8529925" y="3665200"/>
            <a:ext cx="0" cy="337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0" name="Google Shape;240;p29">
            <a:hlinkClick action="ppaction://hlinkshowjump?jump=nextslide"/>
          </p:cNvPr>
          <p:cNvCxnSpPr/>
          <p:nvPr/>
        </p:nvCxnSpPr>
        <p:spPr>
          <a:xfrm>
            <a:off x="8529925" y="3665200"/>
            <a:ext cx="0" cy="337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1" name="Google Shape;241;p29"/>
          <p:cNvSpPr/>
          <p:nvPr/>
        </p:nvSpPr>
        <p:spPr>
          <a:xfrm>
            <a:off x="763696" y="1385149"/>
            <a:ext cx="307151" cy="247478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121"/>
              </a:solidFill>
            </a:endParaRPr>
          </a:p>
        </p:txBody>
      </p:sp>
      <p:sp>
        <p:nvSpPr>
          <p:cNvPr id="242" name="Google Shape;242;p29"/>
          <p:cNvSpPr/>
          <p:nvPr/>
        </p:nvSpPr>
        <p:spPr>
          <a:xfrm>
            <a:off x="763696" y="2966787"/>
            <a:ext cx="307151" cy="247478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121"/>
              </a:solidFill>
            </a:endParaRPr>
          </a:p>
        </p:txBody>
      </p:sp>
      <p:sp>
        <p:nvSpPr>
          <p:cNvPr id="243" name="Google Shape;243;p29">
            <a:hlinkClick action="ppaction://hlinksldjump" r:id="rId4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4" name="Google Shape;244;p29">
            <a:hlinkClick action="ppaction://hlinksldjump" r:id="rId5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5" name="Google Shape;245;p29">
            <a:hlinkClick action="ppaction://hlinksldjump" r:id="rId6"/>
          </p:cNvPr>
          <p:cNvSpPr/>
          <p:nvPr/>
        </p:nvSpPr>
        <p:spPr>
          <a:xfrm>
            <a:off x="2740250" y="117150"/>
            <a:ext cx="12996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6" name="Google Shape;246;p29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8" name="Google Shape;248;p29">
            <a:hlinkClick action="ppaction://hlinksldjump" r:id="rId7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9" name="Google Shape;249;p29"/>
          <p:cNvGrpSpPr/>
          <p:nvPr/>
        </p:nvGrpSpPr>
        <p:grpSpPr>
          <a:xfrm>
            <a:off x="3423378" y="1195665"/>
            <a:ext cx="5605402" cy="3050400"/>
            <a:chOff x="5156938" y="826100"/>
            <a:chExt cx="3066413" cy="3586175"/>
          </a:xfrm>
        </p:grpSpPr>
        <p:sp>
          <p:nvSpPr>
            <p:cNvPr id="250" name="Google Shape;250;p29"/>
            <p:cNvSpPr/>
            <p:nvPr/>
          </p:nvSpPr>
          <p:spPr>
            <a:xfrm>
              <a:off x="5156938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5156938" y="4351075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8162150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8162150" y="4351075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/>
          <p:nvPr/>
        </p:nvSpPr>
        <p:spPr>
          <a:xfrm>
            <a:off x="4858700" y="566850"/>
            <a:ext cx="4070100" cy="40098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0"/>
          <p:cNvSpPr txBox="1"/>
          <p:nvPr>
            <p:ph idx="1" type="subTitle"/>
          </p:nvPr>
        </p:nvSpPr>
        <p:spPr>
          <a:xfrm>
            <a:off x="813675" y="1096013"/>
            <a:ext cx="3796800" cy="154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vulnerabilities in the anti-</a:t>
            </a:r>
            <a:r>
              <a:rPr lang="en"/>
              <a:t>cheat</a:t>
            </a:r>
            <a:r>
              <a:rPr lang="en"/>
              <a:t> system are also a direct </a:t>
            </a:r>
            <a:r>
              <a:rPr lang="en"/>
              <a:t>vulnerability</a:t>
            </a:r>
            <a:r>
              <a:rPr lang="en"/>
              <a:t> to a </a:t>
            </a:r>
            <a:r>
              <a:rPr lang="en"/>
              <a:t>user's</a:t>
            </a:r>
            <a:r>
              <a:rPr lang="en"/>
              <a:t> PC as long as the anti-cheat is running </a:t>
            </a:r>
            <a:endParaRPr/>
          </a:p>
        </p:txBody>
      </p:sp>
      <p:sp>
        <p:nvSpPr>
          <p:cNvPr id="260" name="Google Shape;260;p30"/>
          <p:cNvSpPr/>
          <p:nvPr/>
        </p:nvSpPr>
        <p:spPr>
          <a:xfrm>
            <a:off x="813673" y="2845600"/>
            <a:ext cx="442200" cy="442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1" name="Google Shape;2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762" y="949025"/>
            <a:ext cx="3137974" cy="3137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" name="Google Shape;262;p30"/>
          <p:cNvGrpSpPr/>
          <p:nvPr/>
        </p:nvGrpSpPr>
        <p:grpSpPr>
          <a:xfrm>
            <a:off x="5324848" y="948976"/>
            <a:ext cx="3137860" cy="3137903"/>
            <a:chOff x="5156938" y="826100"/>
            <a:chExt cx="3066413" cy="3586175"/>
          </a:xfrm>
        </p:grpSpPr>
        <p:sp>
          <p:nvSpPr>
            <p:cNvPr id="263" name="Google Shape;263;p30"/>
            <p:cNvSpPr/>
            <p:nvPr/>
          </p:nvSpPr>
          <p:spPr>
            <a:xfrm>
              <a:off x="5156938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5156938" y="4351075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8162150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8162150" y="4351075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30"/>
          <p:cNvSpPr/>
          <p:nvPr/>
        </p:nvSpPr>
        <p:spPr>
          <a:xfrm>
            <a:off x="6237350" y="735550"/>
            <a:ext cx="1312800" cy="3576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VALORANT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8" name="Google Shape;268;p30"/>
          <p:cNvSpPr/>
          <p:nvPr/>
        </p:nvSpPr>
        <p:spPr>
          <a:xfrm>
            <a:off x="1468594" y="2845600"/>
            <a:ext cx="442200" cy="442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0">
            <a:hlinkClick action="ppaction://hlinksldjump" r:id="rId4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70" name="Google Shape;270;p30">
            <a:hlinkClick action="ppaction://hlinksldjump" r:id="rId5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71" name="Google Shape;271;p30">
            <a:hlinkClick action="ppaction://hlinksldjump" r:id="rId6"/>
          </p:cNvPr>
          <p:cNvSpPr/>
          <p:nvPr/>
        </p:nvSpPr>
        <p:spPr>
          <a:xfrm>
            <a:off x="2783525" y="117150"/>
            <a:ext cx="12873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72" name="Google Shape;272;p30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73" name="Google Shape;273;p30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74" name="Google Shape;274;p30">
            <a:hlinkClick action="ppaction://hlinksldjump" r:id="rId7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0"/>
          <p:cNvSpPr txBox="1"/>
          <p:nvPr/>
        </p:nvSpPr>
        <p:spPr>
          <a:xfrm>
            <a:off x="813675" y="3358550"/>
            <a:ext cx="3796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In the case of valorants anti-Cheat Vanguard is </a:t>
            </a:r>
            <a:r>
              <a:rPr lang="en" sz="2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always running.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/>
          <p:nvPr/>
        </p:nvSpPr>
        <p:spPr>
          <a:xfrm>
            <a:off x="4900525" y="981450"/>
            <a:ext cx="2666700" cy="31806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1576775" y="981450"/>
            <a:ext cx="2666700" cy="31806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1">
            <a:hlinkClick action="ppaction://hlinksldjump" r:id="rId3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3" name="Google Shape;283;p31">
            <a:hlinkClick action="ppaction://hlinksldjump" r:id="rId4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4" name="Google Shape;284;p31">
            <a:hlinkClick action="ppaction://hlinksldjump" r:id="rId5"/>
          </p:cNvPr>
          <p:cNvSpPr/>
          <p:nvPr/>
        </p:nvSpPr>
        <p:spPr>
          <a:xfrm>
            <a:off x="2783525" y="117150"/>
            <a:ext cx="12873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5" name="Google Shape;285;p31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6" name="Google Shape;286;p31"/>
          <p:cNvSpPr txBox="1"/>
          <p:nvPr>
            <p:ph idx="2" type="subTitle"/>
          </p:nvPr>
        </p:nvSpPr>
        <p:spPr>
          <a:xfrm>
            <a:off x="5191669" y="1546438"/>
            <a:ext cx="2082600" cy="3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</a:t>
            </a:r>
            <a:endParaRPr/>
          </a:p>
        </p:txBody>
      </p:sp>
      <p:sp>
        <p:nvSpPr>
          <p:cNvPr id="287" name="Google Shape;287;p31"/>
          <p:cNvSpPr txBox="1"/>
          <p:nvPr>
            <p:ph idx="4" type="subTitle"/>
          </p:nvPr>
        </p:nvSpPr>
        <p:spPr>
          <a:xfrm>
            <a:off x="5192575" y="1977143"/>
            <a:ext cx="2082600" cy="18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Kernel 0 systems have access to anything that happens on the system what if the cheat runs from outside the system?</a:t>
            </a:r>
            <a:endParaRPr/>
          </a:p>
        </p:txBody>
      </p:sp>
      <p:grpSp>
        <p:nvGrpSpPr>
          <p:cNvPr id="288" name="Google Shape;288;p31"/>
          <p:cNvGrpSpPr/>
          <p:nvPr/>
        </p:nvGrpSpPr>
        <p:grpSpPr>
          <a:xfrm>
            <a:off x="6047028" y="1179290"/>
            <a:ext cx="371883" cy="365691"/>
            <a:chOff x="860940" y="2746477"/>
            <a:chExt cx="371883" cy="365691"/>
          </a:xfrm>
        </p:grpSpPr>
        <p:sp>
          <p:nvSpPr>
            <p:cNvPr id="289" name="Google Shape;289;p31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31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5" name="Google Shape;295;p31">
            <a:hlinkClick action="ppaction://hlinksldjump" r:id="rId6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1"/>
          <p:cNvSpPr txBox="1"/>
          <p:nvPr>
            <p:ph idx="3" type="subTitle"/>
          </p:nvPr>
        </p:nvSpPr>
        <p:spPr>
          <a:xfrm>
            <a:off x="1855225" y="1977150"/>
            <a:ext cx="2082600" cy="199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stimulate the discussion of the inherent security risks in Kernel 0 anti-cheat systems by exploring how such systems may be bypassed in the future. </a:t>
            </a:r>
            <a:endParaRPr sz="1600"/>
          </a:p>
        </p:txBody>
      </p:sp>
      <p:sp>
        <p:nvSpPr>
          <p:cNvPr id="297" name="Google Shape;297;p31"/>
          <p:cNvSpPr txBox="1"/>
          <p:nvPr>
            <p:ph idx="1" type="subTitle"/>
          </p:nvPr>
        </p:nvSpPr>
        <p:spPr>
          <a:xfrm>
            <a:off x="1868825" y="1656838"/>
            <a:ext cx="2082600" cy="3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grpSp>
        <p:nvGrpSpPr>
          <p:cNvPr id="298" name="Google Shape;298;p31"/>
          <p:cNvGrpSpPr/>
          <p:nvPr/>
        </p:nvGrpSpPr>
        <p:grpSpPr>
          <a:xfrm>
            <a:off x="2737192" y="1177814"/>
            <a:ext cx="344065" cy="368644"/>
            <a:chOff x="4149138" y="4121151"/>
            <a:chExt cx="344065" cy="368644"/>
          </a:xfrm>
        </p:grpSpPr>
        <p:sp>
          <p:nvSpPr>
            <p:cNvPr id="299" name="Google Shape;299;p31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2"/>
          <p:cNvSpPr txBox="1"/>
          <p:nvPr>
            <p:ph idx="3" type="title"/>
          </p:nvPr>
        </p:nvSpPr>
        <p:spPr>
          <a:xfrm flipH="1">
            <a:off x="6281900" y="1660363"/>
            <a:ext cx="23085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316" name="Google Shape;316;p32"/>
          <p:cNvSpPr txBox="1"/>
          <p:nvPr>
            <p:ph idx="5" type="subTitle"/>
          </p:nvPr>
        </p:nvSpPr>
        <p:spPr>
          <a:xfrm flipH="1">
            <a:off x="6281900" y="2086947"/>
            <a:ext cx="2140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 the project is written in </a:t>
            </a:r>
            <a:endParaRPr/>
          </a:p>
        </p:txBody>
      </p:sp>
      <p:sp>
        <p:nvSpPr>
          <p:cNvPr id="317" name="Google Shape;317;p32"/>
          <p:cNvSpPr txBox="1"/>
          <p:nvPr>
            <p:ph idx="9" type="title"/>
          </p:nvPr>
        </p:nvSpPr>
        <p:spPr>
          <a:xfrm flipH="1">
            <a:off x="6281900" y="3564769"/>
            <a:ext cx="2140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Aim Labs</a:t>
            </a:r>
            <a:endParaRPr/>
          </a:p>
        </p:txBody>
      </p:sp>
      <p:sp>
        <p:nvSpPr>
          <p:cNvPr id="318" name="Google Shape;318;p32"/>
          <p:cNvSpPr txBox="1"/>
          <p:nvPr>
            <p:ph idx="14" type="subTitle"/>
          </p:nvPr>
        </p:nvSpPr>
        <p:spPr>
          <a:xfrm flipH="1">
            <a:off x="6281900" y="4124416"/>
            <a:ext cx="2140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for testing of the software</a:t>
            </a:r>
            <a:endParaRPr/>
          </a:p>
        </p:txBody>
      </p:sp>
      <p:sp>
        <p:nvSpPr>
          <p:cNvPr id="319" name="Google Shape;319;p32"/>
          <p:cNvSpPr txBox="1"/>
          <p:nvPr>
            <p:ph type="title"/>
          </p:nvPr>
        </p:nvSpPr>
        <p:spPr>
          <a:xfrm>
            <a:off x="1616950" y="1691275"/>
            <a:ext cx="31896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Broadcast Software</a:t>
            </a:r>
            <a:endParaRPr/>
          </a:p>
        </p:txBody>
      </p:sp>
      <p:sp>
        <p:nvSpPr>
          <p:cNvPr id="320" name="Google Shape;320;p32"/>
          <p:cNvSpPr txBox="1"/>
          <p:nvPr>
            <p:ph idx="1" type="subTitle"/>
          </p:nvPr>
        </p:nvSpPr>
        <p:spPr>
          <a:xfrm>
            <a:off x="1616950" y="2087025"/>
            <a:ext cx="2391600" cy="6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to stream gaming PC video stream to Computation PC</a:t>
            </a:r>
            <a:endParaRPr/>
          </a:p>
        </p:txBody>
      </p:sp>
      <p:sp>
        <p:nvSpPr>
          <p:cNvPr id="321" name="Google Shape;321;p32"/>
          <p:cNvSpPr txBox="1"/>
          <p:nvPr>
            <p:ph idx="2" type="title"/>
          </p:nvPr>
        </p:nvSpPr>
        <p:spPr>
          <a:xfrm>
            <a:off x="1616950" y="1315156"/>
            <a:ext cx="6477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2" name="Google Shape;322;p32"/>
          <p:cNvSpPr txBox="1"/>
          <p:nvPr>
            <p:ph idx="4" type="title"/>
          </p:nvPr>
        </p:nvSpPr>
        <p:spPr>
          <a:xfrm flipH="1">
            <a:off x="6281900" y="1315081"/>
            <a:ext cx="6477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3" name="Google Shape;323;p32"/>
          <p:cNvSpPr txBox="1"/>
          <p:nvPr>
            <p:ph idx="6" type="title"/>
          </p:nvPr>
        </p:nvSpPr>
        <p:spPr>
          <a:xfrm>
            <a:off x="1616950" y="3728791"/>
            <a:ext cx="2140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OpenCV</a:t>
            </a:r>
            <a:endParaRPr/>
          </a:p>
        </p:txBody>
      </p:sp>
      <p:sp>
        <p:nvSpPr>
          <p:cNvPr id="324" name="Google Shape;324;p32"/>
          <p:cNvSpPr txBox="1"/>
          <p:nvPr>
            <p:ph idx="7" type="title"/>
          </p:nvPr>
        </p:nvSpPr>
        <p:spPr>
          <a:xfrm>
            <a:off x="1616950" y="3352745"/>
            <a:ext cx="6477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5" name="Google Shape;325;p32"/>
          <p:cNvSpPr txBox="1"/>
          <p:nvPr>
            <p:ph idx="8" type="subTitle"/>
          </p:nvPr>
        </p:nvSpPr>
        <p:spPr>
          <a:xfrm>
            <a:off x="1616950" y="4124488"/>
            <a:ext cx="2140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specific </a:t>
            </a:r>
            <a:r>
              <a:rPr lang="en"/>
              <a:t>library</a:t>
            </a:r>
            <a:r>
              <a:rPr lang="en"/>
              <a:t> in Python used for machine vision</a:t>
            </a:r>
            <a:endParaRPr/>
          </a:p>
        </p:txBody>
      </p:sp>
      <p:sp>
        <p:nvSpPr>
          <p:cNvPr id="326" name="Google Shape;326;p32"/>
          <p:cNvSpPr txBox="1"/>
          <p:nvPr>
            <p:ph idx="13" type="title"/>
          </p:nvPr>
        </p:nvSpPr>
        <p:spPr>
          <a:xfrm flipH="1">
            <a:off x="6281900" y="3190882"/>
            <a:ext cx="6477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27" name="Google Shape;327;p32"/>
          <p:cNvSpPr txBox="1"/>
          <p:nvPr>
            <p:ph idx="15" type="title"/>
          </p:nvPr>
        </p:nvSpPr>
        <p:spPr>
          <a:xfrm>
            <a:off x="905850" y="521225"/>
            <a:ext cx="733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used</a:t>
            </a:r>
            <a:endParaRPr/>
          </a:p>
        </p:txBody>
      </p:sp>
      <p:sp>
        <p:nvSpPr>
          <p:cNvPr id="328" name="Google Shape;328;p32"/>
          <p:cNvSpPr/>
          <p:nvPr/>
        </p:nvSpPr>
        <p:spPr>
          <a:xfrm>
            <a:off x="1748025" y="2821145"/>
            <a:ext cx="282300" cy="2823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2"/>
          <p:cNvSpPr/>
          <p:nvPr/>
        </p:nvSpPr>
        <p:spPr>
          <a:xfrm>
            <a:off x="2138278" y="2821145"/>
            <a:ext cx="282300" cy="2823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2"/>
          <p:cNvSpPr/>
          <p:nvPr/>
        </p:nvSpPr>
        <p:spPr>
          <a:xfrm>
            <a:off x="7563800" y="2821070"/>
            <a:ext cx="282300" cy="2823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2"/>
          <p:cNvSpPr/>
          <p:nvPr/>
        </p:nvSpPr>
        <p:spPr>
          <a:xfrm>
            <a:off x="7954053" y="2821070"/>
            <a:ext cx="282300" cy="2823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2">
            <a:hlinkClick action="ppaction://hlinksldjump" r:id="rId3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3" name="Google Shape;333;p32">
            <a:hlinkClick action="ppaction://hlinksldjump" r:id="rId4"/>
          </p:cNvPr>
          <p:cNvSpPr/>
          <p:nvPr/>
        </p:nvSpPr>
        <p:spPr>
          <a:xfrm>
            <a:off x="1579625" y="117150"/>
            <a:ext cx="12039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4" name="Google Shape;334;p32">
            <a:hlinkClick action="ppaction://hlinksldjump" r:id="rId5"/>
          </p:cNvPr>
          <p:cNvSpPr/>
          <p:nvPr/>
        </p:nvSpPr>
        <p:spPr>
          <a:xfrm>
            <a:off x="2783525" y="117150"/>
            <a:ext cx="13809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5" name="Google Shape;335;p32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6" name="Google Shape;336;p32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7" name="Google Shape;337;p32">
            <a:hlinkClick action="ppaction://hlinksldjump" r:id="rId6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338" name="Google Shape;338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40553" y="1590350"/>
            <a:ext cx="774000" cy="848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2725" y="1362517"/>
            <a:ext cx="1956198" cy="1303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2025" y="3466475"/>
            <a:ext cx="887650" cy="109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104000" y="3569663"/>
            <a:ext cx="887650" cy="88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4400" y="655350"/>
            <a:ext cx="6151050" cy="4066926"/>
          </a:xfrm>
          <a:prstGeom prst="rect">
            <a:avLst/>
          </a:prstGeom>
          <a:noFill/>
          <a:ln>
            <a:noFill/>
          </a:ln>
          <a:effectLst>
            <a:outerShdw blurRad="657225" rotWithShape="0" algn="bl" dist="57150">
              <a:srgbClr val="000000"/>
            </a:outerShdw>
          </a:effectLst>
        </p:spPr>
      </p:pic>
      <p:grpSp>
        <p:nvGrpSpPr>
          <p:cNvPr id="347" name="Google Shape;347;p33"/>
          <p:cNvGrpSpPr/>
          <p:nvPr/>
        </p:nvGrpSpPr>
        <p:grpSpPr>
          <a:xfrm>
            <a:off x="1359041" y="625577"/>
            <a:ext cx="6243216" cy="4124818"/>
            <a:chOff x="5156938" y="826100"/>
            <a:chExt cx="3066413" cy="3586175"/>
          </a:xfrm>
        </p:grpSpPr>
        <p:sp>
          <p:nvSpPr>
            <p:cNvPr id="348" name="Google Shape;348;p33"/>
            <p:cNvSpPr/>
            <p:nvPr/>
          </p:nvSpPr>
          <p:spPr>
            <a:xfrm>
              <a:off x="5156938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5156938" y="4351075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8162150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8162150" y="4351075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2" name="Google Shape;352;p33"/>
          <p:cNvSpPr/>
          <p:nvPr/>
        </p:nvSpPr>
        <p:spPr>
          <a:xfrm>
            <a:off x="3211875" y="4628050"/>
            <a:ext cx="2425800" cy="3576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Architecture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of the system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3" name="Google Shape;353;p33">
            <a:hlinkClick action="ppaction://hlinksldjump" r:id="rId4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4" name="Google Shape;354;p33">
            <a:hlinkClick action="ppaction://hlinksldjump" r:id="rId5"/>
          </p:cNvPr>
          <p:cNvSpPr/>
          <p:nvPr/>
        </p:nvSpPr>
        <p:spPr>
          <a:xfrm>
            <a:off x="1539500" y="117150"/>
            <a:ext cx="12564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5" name="Google Shape;355;p33">
            <a:hlinkClick action="ppaction://hlinksldjump" r:id="rId6"/>
          </p:cNvPr>
          <p:cNvSpPr/>
          <p:nvPr/>
        </p:nvSpPr>
        <p:spPr>
          <a:xfrm>
            <a:off x="2740250" y="117150"/>
            <a:ext cx="12996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6" name="Google Shape;356;p33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7" name="Google Shape;357;p33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8" name="Google Shape;358;p33">
            <a:hlinkClick action="ppaction://hlinksldjump" r:id="rId7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825" y="853145"/>
            <a:ext cx="4182150" cy="2475601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4"/>
          <p:cNvSpPr txBox="1"/>
          <p:nvPr>
            <p:ph idx="1" type="subTitle"/>
          </p:nvPr>
        </p:nvSpPr>
        <p:spPr>
          <a:xfrm>
            <a:off x="5531025" y="3369700"/>
            <a:ext cx="2924700" cy="5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and Machine Learning Algorithm</a:t>
            </a:r>
            <a:endParaRPr/>
          </a:p>
        </p:txBody>
      </p:sp>
      <p:sp>
        <p:nvSpPr>
          <p:cNvPr id="365" name="Google Shape;365;p34"/>
          <p:cNvSpPr txBox="1"/>
          <p:nvPr>
            <p:ph type="title"/>
          </p:nvPr>
        </p:nvSpPr>
        <p:spPr>
          <a:xfrm>
            <a:off x="5363025" y="2126450"/>
            <a:ext cx="3317700" cy="12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Developing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6" name="Google Shape;366;p34"/>
          <p:cNvSpPr txBox="1"/>
          <p:nvPr>
            <p:ph idx="2" type="title"/>
          </p:nvPr>
        </p:nvSpPr>
        <p:spPr>
          <a:xfrm>
            <a:off x="7080200" y="826112"/>
            <a:ext cx="134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7" name="Google Shape;367;p34"/>
          <p:cNvSpPr/>
          <p:nvPr/>
        </p:nvSpPr>
        <p:spPr>
          <a:xfrm>
            <a:off x="852975" y="4118375"/>
            <a:ext cx="442200" cy="4422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34"/>
          <p:cNvGrpSpPr/>
          <p:nvPr/>
        </p:nvGrpSpPr>
        <p:grpSpPr>
          <a:xfrm>
            <a:off x="852972" y="826118"/>
            <a:ext cx="4237248" cy="2543574"/>
            <a:chOff x="5914750" y="826100"/>
            <a:chExt cx="4237248" cy="2300212"/>
          </a:xfrm>
        </p:grpSpPr>
        <p:sp>
          <p:nvSpPr>
            <p:cNvPr id="369" name="Google Shape;369;p34"/>
            <p:cNvSpPr/>
            <p:nvPr/>
          </p:nvSpPr>
          <p:spPr>
            <a:xfrm>
              <a:off x="5914750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>
              <a:off x="5914750" y="3065112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10090798" y="826100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10090798" y="3065112"/>
              <a:ext cx="61200" cy="6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34"/>
          <p:cNvSpPr/>
          <p:nvPr/>
        </p:nvSpPr>
        <p:spPr>
          <a:xfrm rot="-1263">
            <a:off x="2210951" y="3212624"/>
            <a:ext cx="1633500" cy="3576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Aim Labs Targets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4" name="Google Shape;374;p34"/>
          <p:cNvSpPr/>
          <p:nvPr/>
        </p:nvSpPr>
        <p:spPr>
          <a:xfrm>
            <a:off x="1464276" y="4118375"/>
            <a:ext cx="442200" cy="4422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4">
            <a:hlinkClick action="ppaction://hlinksldjump" r:id="rId4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6" name="Google Shape;376;p34">
            <a:hlinkClick action="ppaction://hlinksldjump" r:id="rId5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7" name="Google Shape;377;p34">
            <a:hlinkClick action="ppaction://hlinksldjump" r:id="rId6"/>
          </p:cNvPr>
          <p:cNvSpPr/>
          <p:nvPr/>
        </p:nvSpPr>
        <p:spPr>
          <a:xfrm>
            <a:off x="2783525" y="117150"/>
            <a:ext cx="12873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8" name="Google Shape;378;p34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9" name="Google Shape;379;p34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80" name="Google Shape;380;p34">
            <a:hlinkClick action="ppaction://hlinksldjump" r:id="rId7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700" y="777438"/>
            <a:ext cx="2768100" cy="3725775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5"/>
          <p:cNvSpPr/>
          <p:nvPr/>
        </p:nvSpPr>
        <p:spPr>
          <a:xfrm>
            <a:off x="562025" y="913376"/>
            <a:ext cx="4669800" cy="3453900"/>
          </a:xfrm>
          <a:prstGeom prst="roundRect">
            <a:avLst>
              <a:gd fmla="val 5585" name="adj"/>
            </a:avLst>
          </a:prstGeom>
          <a:gradFill>
            <a:gsLst>
              <a:gs pos="0">
                <a:srgbClr val="FFFFFF"/>
              </a:gs>
              <a:gs pos="82000">
                <a:schemeClr val="dk1"/>
              </a:gs>
              <a:gs pos="100000">
                <a:schemeClr val="dk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5"/>
          <p:cNvSpPr txBox="1"/>
          <p:nvPr>
            <p:ph type="title"/>
          </p:nvPr>
        </p:nvSpPr>
        <p:spPr>
          <a:xfrm>
            <a:off x="752225" y="873275"/>
            <a:ext cx="4289400" cy="7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Matches</a:t>
            </a:r>
            <a:endParaRPr/>
          </a:p>
        </p:txBody>
      </p:sp>
      <p:sp>
        <p:nvSpPr>
          <p:cNvPr id="388" name="Google Shape;388;p35"/>
          <p:cNvSpPr txBox="1"/>
          <p:nvPr>
            <p:ph idx="1" type="subTitle"/>
          </p:nvPr>
        </p:nvSpPr>
        <p:spPr>
          <a:xfrm>
            <a:off x="752225" y="1926325"/>
            <a:ext cx="4289400" cy="22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The first step in the process was getting the system to recognize the target.</a:t>
            </a:r>
            <a:endParaRPr>
              <a:solidFill>
                <a:schemeClr val="lt1"/>
              </a:solidFill>
            </a:endParaRPr>
          </a:p>
          <a:p>
            <a:pPr indent="-215900" lvl="0" marL="2413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First an image of the target needs to be given to the program</a:t>
            </a:r>
            <a:endParaRPr>
              <a:solidFill>
                <a:schemeClr val="lt1"/>
              </a:solidFill>
            </a:endParaRPr>
          </a:p>
          <a:p>
            <a:pPr indent="-215900" lvl="0" marL="2413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Program</a:t>
            </a:r>
            <a:r>
              <a:rPr lang="en">
                <a:solidFill>
                  <a:schemeClr val="lt1"/>
                </a:solidFill>
              </a:rPr>
              <a:t> takes a screenshot of the game every couple of seconds</a:t>
            </a:r>
            <a:endParaRPr>
              <a:solidFill>
                <a:schemeClr val="lt1"/>
              </a:solidFill>
            </a:endParaRPr>
          </a:p>
          <a:p>
            <a:pPr indent="-215900" lvl="0" marL="2413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Screenshot is then fed into OpenCV </a:t>
            </a:r>
            <a:r>
              <a:rPr lang="en">
                <a:solidFill>
                  <a:schemeClr val="lt1"/>
                </a:solidFill>
              </a:rPr>
              <a:t>which</a:t>
            </a:r>
            <a:r>
              <a:rPr lang="en">
                <a:solidFill>
                  <a:schemeClr val="lt1"/>
                </a:solidFill>
              </a:rPr>
              <a:t> uses machine learning to search the image</a:t>
            </a:r>
            <a:endParaRPr>
              <a:solidFill>
                <a:schemeClr val="lt1"/>
              </a:solidFill>
            </a:endParaRPr>
          </a:p>
          <a:p>
            <a:pPr indent="-215900" lvl="0" marL="2413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Adjust threshold to find best </a:t>
            </a:r>
            <a:r>
              <a:rPr lang="en">
                <a:solidFill>
                  <a:schemeClr val="lt1"/>
                </a:solidFill>
              </a:rPr>
              <a:t>matches</a:t>
            </a:r>
            <a:r>
              <a:rPr lang="en">
                <a:solidFill>
                  <a:schemeClr val="lt1"/>
                </a:solidFill>
              </a:rPr>
              <a:t> without false positives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9" name="Google Shape;389;p35"/>
          <p:cNvSpPr/>
          <p:nvPr/>
        </p:nvSpPr>
        <p:spPr>
          <a:xfrm>
            <a:off x="6590706" y="655300"/>
            <a:ext cx="1312800" cy="3576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Black"/>
                <a:ea typeface="Roboto Black"/>
                <a:cs typeface="Roboto Black"/>
                <a:sym typeface="Roboto Black"/>
              </a:rPr>
              <a:t>Matches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0" name="Google Shape;390;p35">
            <a:hlinkClick action="ppaction://hlinksldjump" r:id="rId4"/>
          </p:cNvPr>
          <p:cNvSpPr/>
          <p:nvPr/>
        </p:nvSpPr>
        <p:spPr>
          <a:xfrm>
            <a:off x="562025" y="117150"/>
            <a:ext cx="1017600" cy="3372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PROJECT GOALS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1" name="Google Shape;391;p35">
            <a:hlinkClick action="ppaction://hlinksldjump" r:id="rId5"/>
          </p:cNvPr>
          <p:cNvSpPr/>
          <p:nvPr/>
        </p:nvSpPr>
        <p:spPr>
          <a:xfrm>
            <a:off x="1579625" y="117150"/>
            <a:ext cx="12564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DESIGN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2" name="Google Shape;392;p35">
            <a:hlinkClick action="ppaction://hlinksldjump" r:id="rId6"/>
          </p:cNvPr>
          <p:cNvSpPr/>
          <p:nvPr/>
        </p:nvSpPr>
        <p:spPr>
          <a:xfrm>
            <a:off x="2740250" y="117150"/>
            <a:ext cx="1299600" cy="33720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DEVELOPMENT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3" name="Google Shape;393;p35">
            <a:hlinkClick/>
          </p:cNvPr>
          <p:cNvSpPr/>
          <p:nvPr/>
        </p:nvSpPr>
        <p:spPr>
          <a:xfrm>
            <a:off x="4039925" y="117150"/>
            <a:ext cx="960600" cy="337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ANALYSIS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4" name="Google Shape;394;p35"/>
          <p:cNvSpPr/>
          <p:nvPr/>
        </p:nvSpPr>
        <p:spPr>
          <a:xfrm>
            <a:off x="218225" y="144600"/>
            <a:ext cx="343800" cy="28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1885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5" name="Google Shape;395;p35">
            <a:hlinkClick action="ppaction://hlinksldjump" r:id="rId7"/>
          </p:cNvPr>
          <p:cNvSpPr/>
          <p:nvPr/>
        </p:nvSpPr>
        <p:spPr>
          <a:xfrm>
            <a:off x="279694" y="183933"/>
            <a:ext cx="220863" cy="203634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novative VR Agency Slidesgo">
  <a:themeElements>
    <a:clrScheme name="Simple Light">
      <a:dk1>
        <a:srgbClr val="FFFFFF"/>
      </a:dk1>
      <a:lt1>
        <a:srgbClr val="151515"/>
      </a:lt1>
      <a:dk2>
        <a:srgbClr val="B4B4B4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